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2"/>
    <p:sldMasterId id="2147483650" r:id="rId3"/>
  </p:sldMasterIdLst>
  <p:notesMasterIdLst>
    <p:notesMasterId r:id="rId20"/>
  </p:notesMasterIdLst>
  <p:handoutMasterIdLst>
    <p:handoutMasterId r:id="rId21"/>
  </p:handoutMasterIdLst>
  <p:sldIdLst>
    <p:sldId id="3330" r:id="rId4"/>
    <p:sldId id="3337" r:id="rId5"/>
    <p:sldId id="3339" r:id="rId6"/>
    <p:sldId id="3313" r:id="rId7"/>
    <p:sldId id="3340" r:id="rId8"/>
    <p:sldId id="3341" r:id="rId9"/>
    <p:sldId id="3352" r:id="rId10"/>
    <p:sldId id="3343" r:id="rId11"/>
    <p:sldId id="3346" r:id="rId12"/>
    <p:sldId id="3347" r:id="rId13"/>
    <p:sldId id="3350" r:id="rId14"/>
    <p:sldId id="261" r:id="rId15"/>
    <p:sldId id="3349" r:id="rId16"/>
    <p:sldId id="3318" r:id="rId17"/>
    <p:sldId id="3314" r:id="rId18"/>
    <p:sldId id="3338" r:id="rId19"/>
  </p:sldIdLst>
  <p:sldSz cx="12192000" cy="6858000"/>
  <p:notesSz cx="6858000" cy="9144000"/>
  <p:custDataLst>
    <p:tags r:id="rId22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543" userDrawn="1">
          <p15:clr>
            <a:srgbClr val="A4A3A4"/>
          </p15:clr>
        </p15:guide>
        <p15:guide id="4" orient="horz" pos="1207" userDrawn="1">
          <p15:clr>
            <a:srgbClr val="A4A3A4"/>
          </p15:clr>
        </p15:guide>
        <p15:guide id="5" orient="horz" pos="834" userDrawn="1">
          <p15:clr>
            <a:srgbClr val="A4A3A4"/>
          </p15:clr>
        </p15:guide>
        <p15:guide id="6" orient="horz" pos="1525" userDrawn="1">
          <p15:clr>
            <a:srgbClr val="A4A3A4"/>
          </p15:clr>
        </p15:guide>
        <p15:guide id="7" orient="horz" pos="4076" userDrawn="1">
          <p15:clr>
            <a:srgbClr val="A4A3A4"/>
          </p15:clr>
        </p15:guide>
        <p15:guide id="8" orient="horz" pos="4180" userDrawn="1">
          <p15:clr>
            <a:srgbClr val="A4A3A4"/>
          </p15:clr>
        </p15:guide>
        <p15:guide id="9" pos="596" userDrawn="1">
          <p15:clr>
            <a:srgbClr val="A4A3A4"/>
          </p15:clr>
        </p15:guide>
        <p15:guide id="10" pos="7151" userDrawn="1">
          <p15:clr>
            <a:srgbClr val="A4A3A4"/>
          </p15:clr>
        </p15:guide>
        <p15:guide id="11" orient="horz" pos="2704" userDrawn="1">
          <p15:clr>
            <a:srgbClr val="A4A3A4"/>
          </p15:clr>
        </p15:guide>
        <p15:guide id="12" orient="horz" pos="3294" userDrawn="1">
          <p15:clr>
            <a:srgbClr val="A4A3A4"/>
          </p15:clr>
        </p15:guide>
        <p15:guide id="13" orient="horz" pos="35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100"/>
    <a:srgbClr val="000000"/>
    <a:srgbClr val="77F4D4"/>
    <a:srgbClr val="C9F2ED"/>
    <a:srgbClr val="A5E5EC"/>
    <a:srgbClr val="EB9093"/>
    <a:srgbClr val="DB0000"/>
    <a:srgbClr val="919292"/>
    <a:srgbClr val="7B7B7A"/>
    <a:srgbClr val="D37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58"/>
    <p:restoredTop sz="96245"/>
  </p:normalViewPr>
  <p:slideViewPr>
    <p:cSldViewPr snapToObjects="1">
      <p:cViewPr varScale="1">
        <p:scale>
          <a:sx n="116" d="100"/>
          <a:sy n="116" d="100"/>
        </p:scale>
        <p:origin x="200" y="608"/>
      </p:cViewPr>
      <p:guideLst>
        <p:guide orient="horz" pos="2160"/>
        <p:guide pos="3840"/>
        <p:guide orient="horz" pos="543"/>
        <p:guide orient="horz" pos="1207"/>
        <p:guide orient="horz" pos="834"/>
        <p:guide orient="horz" pos="1525"/>
        <p:guide orient="horz" pos="4076"/>
        <p:guide orient="horz" pos="4180"/>
        <p:guide pos="596"/>
        <p:guide pos="7151"/>
        <p:guide orient="horz" pos="2704"/>
        <p:guide orient="horz" pos="3294"/>
        <p:guide orient="horz" pos="35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4" d="100"/>
          <a:sy n="84" d="100"/>
        </p:scale>
        <p:origin x="275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8FDDB0-DE61-FB46-8EB9-C42942D76A83}" type="doc">
      <dgm:prSet loTypeId="urn:microsoft.com/office/officeart/2008/layout/AscendingPictureAccentProces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28C88896-0DFA-284E-9A42-85006EBA1871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marL="12700" indent="-12700" algn="l">
            <a:tabLst/>
          </a:pPr>
          <a:r>
            <a:rPr lang="it-IT" sz="1200" b="0" baseline="0" dirty="0">
              <a:solidFill>
                <a:srgbClr val="941100"/>
              </a:solidFill>
            </a:rPr>
            <a:t>- in PCT</a:t>
          </a:r>
        </a:p>
        <a:p>
          <a:pPr marL="12700" indent="-12700" algn="just">
            <a:tabLst/>
          </a:pPr>
          <a:r>
            <a:rPr lang="it-IT" sz="1200" b="0" baseline="0" dirty="0">
              <a:solidFill>
                <a:srgbClr val="941100"/>
              </a:solidFill>
            </a:rPr>
            <a:t>- entro 40 gg se trattasi di integrazione del contraddittorio o rinnovo notifica (</a:t>
          </a:r>
          <a:r>
            <a:rPr lang="it-IT" sz="1200" b="0" i="1" baseline="0" dirty="0" err="1">
              <a:solidFill>
                <a:srgbClr val="941100"/>
              </a:solidFill>
            </a:rPr>
            <a:t>aliter</a:t>
          </a:r>
          <a:r>
            <a:rPr lang="it-IT" sz="1200" b="0" baseline="0" dirty="0">
              <a:solidFill>
                <a:srgbClr val="941100"/>
              </a:solidFill>
            </a:rPr>
            <a:t> </a:t>
          </a:r>
          <a:r>
            <a:rPr lang="it-IT" sz="1200" b="1" baseline="0" dirty="0">
              <a:solidFill>
                <a:srgbClr val="941100"/>
              </a:solidFill>
            </a:rPr>
            <a:t>entro 20 gg. dalla notificazione? NO: </a:t>
          </a:r>
          <a:r>
            <a:rPr lang="it-IT" sz="1200" b="0" baseline="0" dirty="0">
              <a:solidFill>
                <a:srgbClr val="941100"/>
              </a:solidFill>
            </a:rPr>
            <a:t>cfr. principio dell’unicità del processo di impugnazione: Cass. 2325/2023 e 4312/2023)</a:t>
          </a:r>
        </a:p>
        <a:p>
          <a:pPr marL="12700" indent="-12700" algn="l">
            <a:tabLst/>
          </a:pPr>
          <a:r>
            <a:rPr lang="it-IT" sz="1200" b="0" baseline="0" dirty="0">
              <a:solidFill>
                <a:srgbClr val="941100"/>
              </a:solidFill>
            </a:rPr>
            <a:t>- con copia della decisione impugnata </a:t>
          </a:r>
          <a:r>
            <a:rPr lang="it-IT" sz="1200" b="1" baseline="0" dirty="0">
              <a:solidFill>
                <a:srgbClr val="941100"/>
              </a:solidFill>
            </a:rPr>
            <a:t>solo</a:t>
          </a:r>
          <a:r>
            <a:rPr lang="it-IT" sz="1200" b="0" baseline="0" dirty="0">
              <a:solidFill>
                <a:srgbClr val="941100"/>
              </a:solidFill>
            </a:rPr>
            <a:t> se il ricorrente principale non abbia ottemperato (</a:t>
          </a:r>
          <a:r>
            <a:rPr lang="it-IT" sz="1200" b="0" u="sng" baseline="0" dirty="0">
              <a:solidFill>
                <a:srgbClr val="941100"/>
              </a:solidFill>
            </a:rPr>
            <a:t>comma immutato</a:t>
          </a:r>
          <a:r>
            <a:rPr lang="it-IT" sz="1200" b="0" baseline="0" dirty="0">
              <a:solidFill>
                <a:srgbClr val="941100"/>
              </a:solidFill>
            </a:rPr>
            <a:t>)</a:t>
          </a:r>
        </a:p>
      </dgm:t>
    </dgm:pt>
    <dgm:pt modelId="{2D64533F-054F-5E4D-9E07-1D9E6CF00433}" type="parTrans" cxnId="{29C36763-9693-B746-A607-49ECC19B70F4}">
      <dgm:prSet/>
      <dgm:spPr/>
      <dgm:t>
        <a:bodyPr/>
        <a:lstStyle/>
        <a:p>
          <a:endParaRPr lang="it-IT"/>
        </a:p>
      </dgm:t>
    </dgm:pt>
    <dgm:pt modelId="{E892FFC7-3065-2044-99EC-C082EC1289BC}" type="sibTrans" cxnId="{29C36763-9693-B746-A607-49ECC19B70F4}">
      <dgm:prSet/>
      <dgm:spPr>
        <a:solidFill>
          <a:srgbClr val="941100"/>
        </a:solidFill>
      </dgm:spPr>
      <dgm:t>
        <a:bodyPr/>
        <a:lstStyle/>
        <a:p>
          <a:endParaRPr lang="it-IT"/>
        </a:p>
      </dgm:t>
    </dgm:pt>
    <dgm:pt modelId="{7D8FB5C0-71F4-9E42-B4EF-419C794EF543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it-IT" sz="1200" b="0" dirty="0">
              <a:solidFill>
                <a:srgbClr val="941100"/>
              </a:solidFill>
            </a:rPr>
            <a:t>- in PCT</a:t>
          </a:r>
        </a:p>
        <a:p>
          <a:r>
            <a:rPr lang="it-IT" sz="1200" b="0" dirty="0">
              <a:solidFill>
                <a:srgbClr val="941100"/>
              </a:solidFill>
            </a:rPr>
            <a:t>- entro 40 gg. «</a:t>
          </a:r>
          <a:r>
            <a:rPr lang="it-IT" sz="1200" b="0" i="1" dirty="0">
              <a:solidFill>
                <a:srgbClr val="941100"/>
              </a:solidFill>
            </a:rPr>
            <a:t>dalla notificazione del ricorso</a:t>
          </a:r>
          <a:r>
            <a:rPr lang="it-IT" sz="1200" b="0" dirty="0">
              <a:solidFill>
                <a:srgbClr val="941100"/>
              </a:solidFill>
            </a:rPr>
            <a:t>» (anche incidentale)</a:t>
          </a:r>
        </a:p>
        <a:p>
          <a:r>
            <a:rPr lang="it-IT" sz="1200" b="0" dirty="0">
              <a:solidFill>
                <a:srgbClr val="941100"/>
              </a:solidFill>
            </a:rPr>
            <a:t>- con atti, documenti e procura speciale</a:t>
          </a:r>
        </a:p>
      </dgm:t>
    </dgm:pt>
    <dgm:pt modelId="{B6D61610-356F-6944-A94F-984E40DBD493}" type="parTrans" cxnId="{F6498227-275A-E64F-9F85-622DBEA162DB}">
      <dgm:prSet/>
      <dgm:spPr/>
      <dgm:t>
        <a:bodyPr/>
        <a:lstStyle/>
        <a:p>
          <a:endParaRPr lang="it-IT"/>
        </a:p>
      </dgm:t>
    </dgm:pt>
    <dgm:pt modelId="{FE62BA06-C827-B241-A948-B4481A798572}" type="sibTrans" cxnId="{F6498227-275A-E64F-9F85-622DBEA162DB}">
      <dgm:prSet/>
      <dgm:spPr>
        <a:solidFill>
          <a:srgbClr val="941100"/>
        </a:solidFill>
      </dgm:spPr>
      <dgm:t>
        <a:bodyPr/>
        <a:lstStyle/>
        <a:p>
          <a:endParaRPr lang="it-IT"/>
        </a:p>
      </dgm:t>
    </dgm:pt>
    <dgm:pt modelId="{B055AB70-259D-6044-A7AE-783FA93AC6B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200" b="0" dirty="0">
              <a:solidFill>
                <a:srgbClr val="941100"/>
              </a:solidFill>
            </a:rPr>
            <a:t>- in PCT</a:t>
          </a:r>
        </a:p>
        <a:p>
          <a:pPr algn="l"/>
          <a:r>
            <a:rPr lang="it-IT" sz="1200" b="0" dirty="0">
              <a:solidFill>
                <a:srgbClr val="941100"/>
              </a:solidFill>
            </a:rPr>
            <a:t>- entro 20 gg. dall’ultima notifica (con la </a:t>
          </a:r>
          <a:r>
            <a:rPr lang="it-IT" sz="1200" b="1" dirty="0">
              <a:solidFill>
                <a:srgbClr val="941100"/>
              </a:solidFill>
            </a:rPr>
            <a:t>prova</a:t>
          </a:r>
          <a:r>
            <a:rPr lang="it-IT" sz="1200" b="0" dirty="0">
              <a:solidFill>
                <a:srgbClr val="941100"/>
              </a:solidFill>
            </a:rPr>
            <a:t> dell’avvenuta notificazione)</a:t>
          </a:r>
        </a:p>
        <a:p>
          <a:pPr algn="l"/>
          <a:r>
            <a:rPr lang="it-IT" sz="1200" b="0" dirty="0">
              <a:solidFill>
                <a:srgbClr val="941100"/>
              </a:solidFill>
            </a:rPr>
            <a:t>- senza istanza di trasmissione del fascicolo (III co. </a:t>
          </a:r>
          <a:r>
            <a:rPr lang="it-IT" sz="1200" b="1" dirty="0">
              <a:solidFill>
                <a:srgbClr val="941100"/>
              </a:solidFill>
            </a:rPr>
            <a:t>abrogato</a:t>
          </a:r>
          <a:r>
            <a:rPr lang="it-IT" sz="1200" b="0" dirty="0">
              <a:solidFill>
                <a:srgbClr val="941100"/>
              </a:solidFill>
            </a:rPr>
            <a:t>) </a:t>
          </a:r>
          <a:r>
            <a:rPr lang="it-IT" sz="1200" b="0" u="sng" dirty="0">
              <a:solidFill>
                <a:srgbClr val="941100"/>
              </a:solidFill>
            </a:rPr>
            <a:t>e senza le 7 copie</a:t>
          </a:r>
        </a:p>
      </dgm:t>
    </dgm:pt>
    <dgm:pt modelId="{11A336AC-5392-ED4B-9A17-DCC5576B455F}" type="parTrans" cxnId="{68D57DF3-691D-384D-AB6C-64CA05EAFC59}">
      <dgm:prSet/>
      <dgm:spPr/>
      <dgm:t>
        <a:bodyPr/>
        <a:lstStyle/>
        <a:p>
          <a:endParaRPr lang="it-IT"/>
        </a:p>
      </dgm:t>
    </dgm:pt>
    <dgm:pt modelId="{7A0B333A-4FC7-2443-9668-F2CDD41CC22E}" type="sibTrans" cxnId="{68D57DF3-691D-384D-AB6C-64CA05EAFC59}">
      <dgm:prSet/>
      <dgm:spPr>
        <a:solidFill>
          <a:srgbClr val="941100"/>
        </a:solidFill>
      </dgm:spPr>
      <dgm:t>
        <a:bodyPr/>
        <a:lstStyle/>
        <a:p>
          <a:endParaRPr lang="it-IT">
            <a:solidFill>
              <a:srgbClr val="941100"/>
            </a:solidFill>
          </a:endParaRPr>
        </a:p>
      </dgm:t>
    </dgm:pt>
    <dgm:pt modelId="{39F9D213-A42D-2544-9519-27775061A362}" type="pres">
      <dgm:prSet presAssocID="{938FDDB0-DE61-FB46-8EB9-C42942D76A83}" presName="Name0" presStyleCnt="0">
        <dgm:presLayoutVars>
          <dgm:chMax val="7"/>
          <dgm:chPref val="7"/>
          <dgm:dir/>
        </dgm:presLayoutVars>
      </dgm:prSet>
      <dgm:spPr/>
    </dgm:pt>
    <dgm:pt modelId="{8DBB7312-C93E-B547-8908-5EBDB8AF2CD3}" type="pres">
      <dgm:prSet presAssocID="{938FDDB0-DE61-FB46-8EB9-C42942D76A83}" presName="dot1" presStyleLbl="alignNode1" presStyleIdx="0" presStyleCnt="12"/>
      <dgm:spPr/>
    </dgm:pt>
    <dgm:pt modelId="{854990D9-8209-7349-AF55-E51E75BDB965}" type="pres">
      <dgm:prSet presAssocID="{938FDDB0-DE61-FB46-8EB9-C42942D76A83}" presName="dot2" presStyleLbl="alignNode1" presStyleIdx="1" presStyleCnt="12"/>
      <dgm:spPr/>
    </dgm:pt>
    <dgm:pt modelId="{DD391417-38E1-9D43-A395-27B18694A18D}" type="pres">
      <dgm:prSet presAssocID="{938FDDB0-DE61-FB46-8EB9-C42942D76A83}" presName="dot3" presStyleLbl="alignNode1" presStyleIdx="2" presStyleCnt="12"/>
      <dgm:spPr/>
    </dgm:pt>
    <dgm:pt modelId="{B2242D2F-616E-2F43-9845-48C3B2E5C10D}" type="pres">
      <dgm:prSet presAssocID="{938FDDB0-DE61-FB46-8EB9-C42942D76A83}" presName="dot4" presStyleLbl="alignNode1" presStyleIdx="3" presStyleCnt="12"/>
      <dgm:spPr/>
    </dgm:pt>
    <dgm:pt modelId="{ADA4637C-E545-1043-8586-141EAFC2DA3D}" type="pres">
      <dgm:prSet presAssocID="{938FDDB0-DE61-FB46-8EB9-C42942D76A83}" presName="dot5" presStyleLbl="alignNode1" presStyleIdx="4" presStyleCnt="12"/>
      <dgm:spPr/>
    </dgm:pt>
    <dgm:pt modelId="{41E57B03-9146-A34C-ADCA-CA576AC4C8F9}" type="pres">
      <dgm:prSet presAssocID="{938FDDB0-DE61-FB46-8EB9-C42942D76A83}" presName="dotArrow1" presStyleLbl="alignNode1" presStyleIdx="5" presStyleCnt="12" custLinFactY="130569" custLinFactNeighborY="200000"/>
      <dgm:spPr/>
    </dgm:pt>
    <dgm:pt modelId="{8ED45E39-4EDC-5C46-8959-60113D8DFB72}" type="pres">
      <dgm:prSet presAssocID="{938FDDB0-DE61-FB46-8EB9-C42942D76A83}" presName="dotArrow2" presStyleLbl="alignNode1" presStyleIdx="6" presStyleCnt="12" custLinFactY="166154" custLinFactNeighborY="200000"/>
      <dgm:spPr/>
    </dgm:pt>
    <dgm:pt modelId="{FEE20446-FD2F-E942-A5DB-3469BE499B02}" type="pres">
      <dgm:prSet presAssocID="{938FDDB0-DE61-FB46-8EB9-C42942D76A83}" presName="dotArrow3" presStyleLbl="alignNode1" presStyleIdx="7" presStyleCnt="12" custLinFactY="200000" custLinFactNeighborY="254425"/>
      <dgm:spPr/>
    </dgm:pt>
    <dgm:pt modelId="{D31B1761-8DC1-9548-807B-721048F3AEA6}" type="pres">
      <dgm:prSet presAssocID="{938FDDB0-DE61-FB46-8EB9-C42942D76A83}" presName="dotArrow4" presStyleLbl="alignNode1" presStyleIdx="8" presStyleCnt="12" custLinFactY="200000" custLinFactNeighborY="271525"/>
      <dgm:spPr/>
    </dgm:pt>
    <dgm:pt modelId="{A1131B47-C21C-7047-9FBD-99AA4AFF5416}" type="pres">
      <dgm:prSet presAssocID="{938FDDB0-DE61-FB46-8EB9-C42942D76A83}" presName="dotArrow5" presStyleLbl="alignNode1" presStyleIdx="9" presStyleCnt="12" custLinFactY="19826" custLinFactNeighborY="100000"/>
      <dgm:spPr/>
    </dgm:pt>
    <dgm:pt modelId="{5E739D56-E020-7D44-A36C-EE2C74388332}" type="pres">
      <dgm:prSet presAssocID="{938FDDB0-DE61-FB46-8EB9-C42942D76A83}" presName="dotArrow6" presStyleLbl="alignNode1" presStyleIdx="10" presStyleCnt="12" custLinFactY="173722" custLinFactNeighborX="-24466" custLinFactNeighborY="200000"/>
      <dgm:spPr/>
    </dgm:pt>
    <dgm:pt modelId="{C2FBE9BB-DF12-9F4E-8160-3CF338A7E931}" type="pres">
      <dgm:prSet presAssocID="{938FDDB0-DE61-FB46-8EB9-C42942D76A83}" presName="dotArrow7" presStyleLbl="alignNode1" presStyleIdx="11" presStyleCnt="12"/>
      <dgm:spPr/>
    </dgm:pt>
    <dgm:pt modelId="{A47B86B1-BE47-294C-8C41-C00A9B8C0B99}" type="pres">
      <dgm:prSet presAssocID="{28C88896-0DFA-284E-9A42-85006EBA1871}" presName="parTx1" presStyleLbl="node1" presStyleIdx="0" presStyleCnt="3" custScaleX="134325" custScaleY="259597" custLinFactNeighborX="65417" custLinFactNeighborY="13530"/>
      <dgm:spPr/>
    </dgm:pt>
    <dgm:pt modelId="{9E44FDC7-FFBC-EA4F-8198-C2C8AE06742B}" type="pres">
      <dgm:prSet presAssocID="{E892FFC7-3065-2044-99EC-C082EC1289BC}" presName="picture1" presStyleCnt="0"/>
      <dgm:spPr/>
    </dgm:pt>
    <dgm:pt modelId="{E5F18383-2709-A841-8867-14C3FFEEE035}" type="pres">
      <dgm:prSet presAssocID="{E892FFC7-3065-2044-99EC-C082EC1289BC}" presName="imageRepeatNode" presStyleLbl="fgImgPlace1" presStyleIdx="0" presStyleCnt="3" custScaleX="104990" custScaleY="104997" custLinFactNeighborX="85969" custLinFactNeighborY="3934"/>
      <dgm:spPr/>
    </dgm:pt>
    <dgm:pt modelId="{AE8B458B-F0F1-DB47-85D0-F7DD418C76B2}" type="pres">
      <dgm:prSet presAssocID="{7D8FB5C0-71F4-9E42-B4EF-419C794EF543}" presName="parTx2" presStyleLbl="node1" presStyleIdx="1" presStyleCnt="3" custScaleX="114407" custScaleY="154847" custLinFactNeighborX="11517" custLinFactNeighborY="-76026"/>
      <dgm:spPr/>
    </dgm:pt>
    <dgm:pt modelId="{1F683C7C-172C-A346-B398-6BCF36B285DC}" type="pres">
      <dgm:prSet presAssocID="{FE62BA06-C827-B241-A948-B4481A798572}" presName="picture2" presStyleCnt="0"/>
      <dgm:spPr/>
    </dgm:pt>
    <dgm:pt modelId="{E6688BFD-6BC7-AD44-A438-3DEE0833A02D}" type="pres">
      <dgm:prSet presAssocID="{FE62BA06-C827-B241-A948-B4481A798572}" presName="imageRepeatNode" presStyleLbl="fgImgPlace1" presStyleIdx="1" presStyleCnt="3" custScaleX="104990" custScaleY="104997" custLinFactNeighborX="12794" custLinFactNeighborY="-30451"/>
      <dgm:spPr/>
    </dgm:pt>
    <dgm:pt modelId="{A82A48F5-6912-954D-81EF-67DA47278EE8}" type="pres">
      <dgm:prSet presAssocID="{B055AB70-259D-6044-A7AE-783FA93AC6BD}" presName="parTx3" presStyleLbl="node1" presStyleIdx="2" presStyleCnt="3" custScaleX="90247" custScaleY="241380" custLinFactNeighborX="-657" custLinFactNeighborY="-85924"/>
      <dgm:spPr/>
    </dgm:pt>
    <dgm:pt modelId="{EA136A3C-E831-F54B-8EDE-F6E60E20FA33}" type="pres">
      <dgm:prSet presAssocID="{7A0B333A-4FC7-2443-9668-F2CDD41CC22E}" presName="picture3" presStyleCnt="0"/>
      <dgm:spPr/>
    </dgm:pt>
    <dgm:pt modelId="{E83022D8-BFFC-0C4D-9479-BA7FE8829A37}" type="pres">
      <dgm:prSet presAssocID="{7A0B333A-4FC7-2443-9668-F2CDD41CC22E}" presName="imageRepeatNode" presStyleLbl="fgImgPlace1" presStyleIdx="2" presStyleCnt="3" custScaleY="104997" custLinFactNeighborX="-4182" custLinFactNeighborY="-15825"/>
      <dgm:spPr/>
    </dgm:pt>
  </dgm:ptLst>
  <dgm:cxnLst>
    <dgm:cxn modelId="{C7D6871A-0920-374E-84B0-26D08F47C620}" type="presOf" srcId="{938FDDB0-DE61-FB46-8EB9-C42942D76A83}" destId="{39F9D213-A42D-2544-9519-27775061A362}" srcOrd="0" destOrd="0" presId="urn:microsoft.com/office/officeart/2008/layout/AscendingPictureAccentProcess"/>
    <dgm:cxn modelId="{F6498227-275A-E64F-9F85-622DBEA162DB}" srcId="{938FDDB0-DE61-FB46-8EB9-C42942D76A83}" destId="{7D8FB5C0-71F4-9E42-B4EF-419C794EF543}" srcOrd="1" destOrd="0" parTransId="{B6D61610-356F-6944-A94F-984E40DBD493}" sibTransId="{FE62BA06-C827-B241-A948-B4481A798572}"/>
    <dgm:cxn modelId="{E45D834F-59A2-AC43-9388-99A19591F675}" type="presOf" srcId="{B055AB70-259D-6044-A7AE-783FA93AC6BD}" destId="{A82A48F5-6912-954D-81EF-67DA47278EE8}" srcOrd="0" destOrd="0" presId="urn:microsoft.com/office/officeart/2008/layout/AscendingPictureAccentProcess"/>
    <dgm:cxn modelId="{29C36763-9693-B746-A607-49ECC19B70F4}" srcId="{938FDDB0-DE61-FB46-8EB9-C42942D76A83}" destId="{28C88896-0DFA-284E-9A42-85006EBA1871}" srcOrd="0" destOrd="0" parTransId="{2D64533F-054F-5E4D-9E07-1D9E6CF00433}" sibTransId="{E892FFC7-3065-2044-99EC-C082EC1289BC}"/>
    <dgm:cxn modelId="{6BD7528A-0032-9E49-9E65-E44C64C3A7EA}" type="presOf" srcId="{7D8FB5C0-71F4-9E42-B4EF-419C794EF543}" destId="{AE8B458B-F0F1-DB47-85D0-F7DD418C76B2}" srcOrd="0" destOrd="0" presId="urn:microsoft.com/office/officeart/2008/layout/AscendingPictureAccentProcess"/>
    <dgm:cxn modelId="{45A55F9C-D0C3-3B44-A985-8CD8E349EAC9}" type="presOf" srcId="{FE62BA06-C827-B241-A948-B4481A798572}" destId="{E6688BFD-6BC7-AD44-A438-3DEE0833A02D}" srcOrd="0" destOrd="0" presId="urn:microsoft.com/office/officeart/2008/layout/AscendingPictureAccentProcess"/>
    <dgm:cxn modelId="{1901B5B8-5ACE-0940-B4CA-F3BBC9655C48}" type="presOf" srcId="{E892FFC7-3065-2044-99EC-C082EC1289BC}" destId="{E5F18383-2709-A841-8867-14C3FFEEE035}" srcOrd="0" destOrd="0" presId="urn:microsoft.com/office/officeart/2008/layout/AscendingPictureAccentProcess"/>
    <dgm:cxn modelId="{68D57DF3-691D-384D-AB6C-64CA05EAFC59}" srcId="{938FDDB0-DE61-FB46-8EB9-C42942D76A83}" destId="{B055AB70-259D-6044-A7AE-783FA93AC6BD}" srcOrd="2" destOrd="0" parTransId="{11A336AC-5392-ED4B-9A17-DCC5576B455F}" sibTransId="{7A0B333A-4FC7-2443-9668-F2CDD41CC22E}"/>
    <dgm:cxn modelId="{7823E2F7-F940-2A47-994C-AA40914D0142}" type="presOf" srcId="{28C88896-0DFA-284E-9A42-85006EBA1871}" destId="{A47B86B1-BE47-294C-8C41-C00A9B8C0B99}" srcOrd="0" destOrd="0" presId="urn:microsoft.com/office/officeart/2008/layout/AscendingPictureAccentProcess"/>
    <dgm:cxn modelId="{E2E06FFF-A1C7-3F4E-BC4D-102171677257}" type="presOf" srcId="{7A0B333A-4FC7-2443-9668-F2CDD41CC22E}" destId="{E83022D8-BFFC-0C4D-9479-BA7FE8829A37}" srcOrd="0" destOrd="0" presId="urn:microsoft.com/office/officeart/2008/layout/AscendingPictureAccentProcess"/>
    <dgm:cxn modelId="{D72450E1-181A-9847-AD98-6DD00E6FF382}" type="presParOf" srcId="{39F9D213-A42D-2544-9519-27775061A362}" destId="{8DBB7312-C93E-B547-8908-5EBDB8AF2CD3}" srcOrd="0" destOrd="0" presId="urn:microsoft.com/office/officeart/2008/layout/AscendingPictureAccentProcess"/>
    <dgm:cxn modelId="{A680E5D7-753E-D545-B04C-3B49E97E4D2F}" type="presParOf" srcId="{39F9D213-A42D-2544-9519-27775061A362}" destId="{854990D9-8209-7349-AF55-E51E75BDB965}" srcOrd="1" destOrd="0" presId="urn:microsoft.com/office/officeart/2008/layout/AscendingPictureAccentProcess"/>
    <dgm:cxn modelId="{2D6D880C-2AB1-D14A-9932-E2E464E6DCC5}" type="presParOf" srcId="{39F9D213-A42D-2544-9519-27775061A362}" destId="{DD391417-38E1-9D43-A395-27B18694A18D}" srcOrd="2" destOrd="0" presId="urn:microsoft.com/office/officeart/2008/layout/AscendingPictureAccentProcess"/>
    <dgm:cxn modelId="{4FCF3A39-99D8-5B4F-9D5F-D44B043859B2}" type="presParOf" srcId="{39F9D213-A42D-2544-9519-27775061A362}" destId="{B2242D2F-616E-2F43-9845-48C3B2E5C10D}" srcOrd="3" destOrd="0" presId="urn:microsoft.com/office/officeart/2008/layout/AscendingPictureAccentProcess"/>
    <dgm:cxn modelId="{E7880ADA-B1A4-0B47-AFBF-D8E380D1C0D9}" type="presParOf" srcId="{39F9D213-A42D-2544-9519-27775061A362}" destId="{ADA4637C-E545-1043-8586-141EAFC2DA3D}" srcOrd="4" destOrd="0" presId="urn:microsoft.com/office/officeart/2008/layout/AscendingPictureAccentProcess"/>
    <dgm:cxn modelId="{60429D6A-46D3-FE45-B7BA-7241968917DD}" type="presParOf" srcId="{39F9D213-A42D-2544-9519-27775061A362}" destId="{41E57B03-9146-A34C-ADCA-CA576AC4C8F9}" srcOrd="5" destOrd="0" presId="urn:microsoft.com/office/officeart/2008/layout/AscendingPictureAccentProcess"/>
    <dgm:cxn modelId="{C71973AC-BE9F-5645-8275-E23D8133D472}" type="presParOf" srcId="{39F9D213-A42D-2544-9519-27775061A362}" destId="{8ED45E39-4EDC-5C46-8959-60113D8DFB72}" srcOrd="6" destOrd="0" presId="urn:microsoft.com/office/officeart/2008/layout/AscendingPictureAccentProcess"/>
    <dgm:cxn modelId="{E61A5BA9-2B6C-E342-BDB8-522BDA956EE1}" type="presParOf" srcId="{39F9D213-A42D-2544-9519-27775061A362}" destId="{FEE20446-FD2F-E942-A5DB-3469BE499B02}" srcOrd="7" destOrd="0" presId="urn:microsoft.com/office/officeart/2008/layout/AscendingPictureAccentProcess"/>
    <dgm:cxn modelId="{C5774EC3-41B9-0C42-A1B0-BDB8494DD21F}" type="presParOf" srcId="{39F9D213-A42D-2544-9519-27775061A362}" destId="{D31B1761-8DC1-9548-807B-721048F3AEA6}" srcOrd="8" destOrd="0" presId="urn:microsoft.com/office/officeart/2008/layout/AscendingPictureAccentProcess"/>
    <dgm:cxn modelId="{A4558076-0ABA-7641-82C6-B3776716CBEC}" type="presParOf" srcId="{39F9D213-A42D-2544-9519-27775061A362}" destId="{A1131B47-C21C-7047-9FBD-99AA4AFF5416}" srcOrd="9" destOrd="0" presId="urn:microsoft.com/office/officeart/2008/layout/AscendingPictureAccentProcess"/>
    <dgm:cxn modelId="{90A3F501-4A8D-0045-A427-F818BDCE8275}" type="presParOf" srcId="{39F9D213-A42D-2544-9519-27775061A362}" destId="{5E739D56-E020-7D44-A36C-EE2C74388332}" srcOrd="10" destOrd="0" presId="urn:microsoft.com/office/officeart/2008/layout/AscendingPictureAccentProcess"/>
    <dgm:cxn modelId="{FB147E8A-24F9-B44B-ACAB-87D9753154A2}" type="presParOf" srcId="{39F9D213-A42D-2544-9519-27775061A362}" destId="{C2FBE9BB-DF12-9F4E-8160-3CF338A7E931}" srcOrd="11" destOrd="0" presId="urn:microsoft.com/office/officeart/2008/layout/AscendingPictureAccentProcess"/>
    <dgm:cxn modelId="{62A4868D-6016-944E-9D32-D8F83AFF7410}" type="presParOf" srcId="{39F9D213-A42D-2544-9519-27775061A362}" destId="{A47B86B1-BE47-294C-8C41-C00A9B8C0B99}" srcOrd="12" destOrd="0" presId="urn:microsoft.com/office/officeart/2008/layout/AscendingPictureAccentProcess"/>
    <dgm:cxn modelId="{24549F36-6361-8549-9412-2B594303A3C7}" type="presParOf" srcId="{39F9D213-A42D-2544-9519-27775061A362}" destId="{9E44FDC7-FFBC-EA4F-8198-C2C8AE06742B}" srcOrd="13" destOrd="0" presId="urn:microsoft.com/office/officeart/2008/layout/AscendingPictureAccentProcess"/>
    <dgm:cxn modelId="{6DB6E16F-7B2B-4F40-8D1F-2E1C410A53D3}" type="presParOf" srcId="{9E44FDC7-FFBC-EA4F-8198-C2C8AE06742B}" destId="{E5F18383-2709-A841-8867-14C3FFEEE035}" srcOrd="0" destOrd="0" presId="urn:microsoft.com/office/officeart/2008/layout/AscendingPictureAccentProcess"/>
    <dgm:cxn modelId="{81F0F2C0-CAB3-F749-B879-A4BC17585C6B}" type="presParOf" srcId="{39F9D213-A42D-2544-9519-27775061A362}" destId="{AE8B458B-F0F1-DB47-85D0-F7DD418C76B2}" srcOrd="14" destOrd="0" presId="urn:microsoft.com/office/officeart/2008/layout/AscendingPictureAccentProcess"/>
    <dgm:cxn modelId="{EEA2DEC6-B7C6-FE42-9759-012798FC919B}" type="presParOf" srcId="{39F9D213-A42D-2544-9519-27775061A362}" destId="{1F683C7C-172C-A346-B398-6BCF36B285DC}" srcOrd="15" destOrd="0" presId="urn:microsoft.com/office/officeart/2008/layout/AscendingPictureAccentProcess"/>
    <dgm:cxn modelId="{AAC8B812-D40A-7A4B-B8B9-FE05AA414EA5}" type="presParOf" srcId="{1F683C7C-172C-A346-B398-6BCF36B285DC}" destId="{E6688BFD-6BC7-AD44-A438-3DEE0833A02D}" srcOrd="0" destOrd="0" presId="urn:microsoft.com/office/officeart/2008/layout/AscendingPictureAccentProcess"/>
    <dgm:cxn modelId="{E23DAD7E-ADEC-214E-9162-5A80836E10EF}" type="presParOf" srcId="{39F9D213-A42D-2544-9519-27775061A362}" destId="{A82A48F5-6912-954D-81EF-67DA47278EE8}" srcOrd="16" destOrd="0" presId="urn:microsoft.com/office/officeart/2008/layout/AscendingPictureAccentProcess"/>
    <dgm:cxn modelId="{97E86DEC-7798-4A4B-9950-F638758ECFFD}" type="presParOf" srcId="{39F9D213-A42D-2544-9519-27775061A362}" destId="{EA136A3C-E831-F54B-8EDE-F6E60E20FA33}" srcOrd="17" destOrd="0" presId="urn:microsoft.com/office/officeart/2008/layout/AscendingPictureAccentProcess"/>
    <dgm:cxn modelId="{95F04BC7-A120-3D40-990A-4833DE28C333}" type="presParOf" srcId="{EA136A3C-E831-F54B-8EDE-F6E60E20FA33}" destId="{E83022D8-BFFC-0C4D-9479-BA7FE8829A37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23479F-7E37-4B4B-A748-6EB0CAF020E4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189F2E67-1914-1D40-8534-8A33D8AB6EC5}">
      <dgm:prSet custT="1"/>
      <dgm:spPr>
        <a:solidFill>
          <a:srgbClr val="941100"/>
        </a:solidFill>
      </dgm:spPr>
      <dgm:t>
        <a:bodyPr/>
        <a:lstStyle/>
        <a:p>
          <a:pPr algn="just"/>
          <a:r>
            <a:rPr lang="it-IT" sz="1800" b="1" dirty="0"/>
            <a:t>PROTOCOLLI (2015 SU REDAZIONE ATTI e 2020 SU DIGITALIZZAZIONE ATTI, oggi </a:t>
          </a:r>
          <a:r>
            <a:rPr lang="it-IT" sz="1800" b="1" u="sng" dirty="0"/>
            <a:t>sostituiti</a:t>
          </a:r>
          <a:r>
            <a:rPr lang="it-IT" sz="1800" b="1" dirty="0"/>
            <a:t> tutti dal Protocollo del 1° marzo 2023)</a:t>
          </a:r>
        </a:p>
      </dgm:t>
    </dgm:pt>
    <dgm:pt modelId="{26CA0F5D-2A61-894C-B50C-198DE38CAB60}" type="parTrans" cxnId="{42D565D4-585E-3E42-8838-72CC5B4412BB}">
      <dgm:prSet/>
      <dgm:spPr/>
      <dgm:t>
        <a:bodyPr/>
        <a:lstStyle/>
        <a:p>
          <a:endParaRPr lang="it-IT"/>
        </a:p>
      </dgm:t>
    </dgm:pt>
    <dgm:pt modelId="{A4B69723-8331-B846-9331-0736B46A2BB2}" type="sibTrans" cxnId="{42D565D4-585E-3E42-8838-72CC5B4412BB}">
      <dgm:prSet/>
      <dgm:spPr/>
      <dgm:t>
        <a:bodyPr/>
        <a:lstStyle/>
        <a:p>
          <a:endParaRPr lang="it-IT"/>
        </a:p>
      </dgm:t>
    </dgm:pt>
    <dgm:pt modelId="{8AF97BE4-8C49-784A-BFB5-45FC1BD6FB85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just"/>
          <a:r>
            <a:rPr lang="it-IT" sz="1800" b="1" dirty="0">
              <a:solidFill>
                <a:srgbClr val="941100"/>
              </a:solidFill>
            </a:rPr>
            <a:t>RELAZIONI TEMATICHE SUL PROCESSO CIVILE (N. 96/2022 SUL GIUDIZIO DI CASSAZIONE; N. 110/2022 SUL PROCESSO DI PRIMO E SECONDO GRADO; N. 8/2023 DI INTEGRAZIONE E SU DISCIPLINA TRANSITORIA), DISPOSIZIONI ORGANIZZATIVE/COMUNICATI DELLA PRIMA PRESIDENZA</a:t>
          </a:r>
        </a:p>
      </dgm:t>
    </dgm:pt>
    <dgm:pt modelId="{261ACB33-E2F8-9442-89E5-6F9D53FFC618}" type="parTrans" cxnId="{AABC1DB4-B557-4549-B2E6-624368E351F1}">
      <dgm:prSet/>
      <dgm:spPr/>
      <dgm:t>
        <a:bodyPr/>
        <a:lstStyle/>
        <a:p>
          <a:endParaRPr lang="it-IT"/>
        </a:p>
      </dgm:t>
    </dgm:pt>
    <dgm:pt modelId="{BAD47764-EF53-5748-84C6-82D7ED5504A2}" type="sibTrans" cxnId="{AABC1DB4-B557-4549-B2E6-624368E351F1}">
      <dgm:prSet/>
      <dgm:spPr/>
      <dgm:t>
        <a:bodyPr/>
        <a:lstStyle/>
        <a:p>
          <a:endParaRPr lang="it-IT"/>
        </a:p>
      </dgm:t>
    </dgm:pt>
    <dgm:pt modelId="{19BB5AE2-FB16-DC43-8E06-88D8F886A8AD}">
      <dgm:prSet custT="1"/>
      <dgm:spPr>
        <a:solidFill>
          <a:srgbClr val="941100"/>
        </a:solidFill>
      </dgm:spPr>
      <dgm:t>
        <a:bodyPr/>
        <a:lstStyle/>
        <a:p>
          <a:pPr algn="l"/>
          <a:r>
            <a:rPr lang="it-IT" sz="2000" b="1" dirty="0"/>
            <a:t>RELAZIONE TEMATICA SUL PCT (2021)</a:t>
          </a:r>
        </a:p>
      </dgm:t>
    </dgm:pt>
    <dgm:pt modelId="{CC0D7EC3-C051-394A-9D9D-E396491F81E9}" type="parTrans" cxnId="{FE31B2DF-414A-4649-A8E4-ABDDE52471A8}">
      <dgm:prSet/>
      <dgm:spPr/>
      <dgm:t>
        <a:bodyPr/>
        <a:lstStyle/>
        <a:p>
          <a:endParaRPr lang="it-IT"/>
        </a:p>
      </dgm:t>
    </dgm:pt>
    <dgm:pt modelId="{8A0C9935-EE33-2C47-9C9F-9294F5965A0F}" type="sibTrans" cxnId="{FE31B2DF-414A-4649-A8E4-ABDDE52471A8}">
      <dgm:prSet/>
      <dgm:spPr/>
      <dgm:t>
        <a:bodyPr/>
        <a:lstStyle/>
        <a:p>
          <a:endParaRPr lang="it-IT"/>
        </a:p>
      </dgm:t>
    </dgm:pt>
    <dgm:pt modelId="{546D67D8-F319-E048-9371-8E8869FFCA8C}" type="pres">
      <dgm:prSet presAssocID="{1323479F-7E37-4B4B-A748-6EB0CAF020E4}" presName="Name0" presStyleCnt="0">
        <dgm:presLayoutVars>
          <dgm:dir/>
          <dgm:animLvl val="lvl"/>
          <dgm:resizeHandles val="exact"/>
        </dgm:presLayoutVars>
      </dgm:prSet>
      <dgm:spPr/>
    </dgm:pt>
    <dgm:pt modelId="{CE0A5077-4E96-5149-B317-0D6F9E71C207}" type="pres">
      <dgm:prSet presAssocID="{189F2E67-1914-1D40-8534-8A33D8AB6EC5}" presName="linNode" presStyleCnt="0"/>
      <dgm:spPr/>
    </dgm:pt>
    <dgm:pt modelId="{6BB8A1F5-39DD-2C43-980E-A5E578D7F1E0}" type="pres">
      <dgm:prSet presAssocID="{189F2E67-1914-1D40-8534-8A33D8AB6EC5}" presName="parentText" presStyleLbl="node1" presStyleIdx="0" presStyleCnt="3" custScaleX="273723" custScaleY="33964" custLinFactNeighborX="-717" custLinFactNeighborY="-13851">
        <dgm:presLayoutVars>
          <dgm:chMax val="1"/>
          <dgm:bulletEnabled val="1"/>
        </dgm:presLayoutVars>
      </dgm:prSet>
      <dgm:spPr/>
    </dgm:pt>
    <dgm:pt modelId="{3EA4936A-616C-FA4A-9A9B-2B1BC17BE476}" type="pres">
      <dgm:prSet presAssocID="{A4B69723-8331-B846-9331-0736B46A2BB2}" presName="sp" presStyleCnt="0"/>
      <dgm:spPr/>
    </dgm:pt>
    <dgm:pt modelId="{7A73361D-C20A-8B40-BE22-8E77440E9F6F}" type="pres">
      <dgm:prSet presAssocID="{8AF97BE4-8C49-784A-BFB5-45FC1BD6FB85}" presName="linNode" presStyleCnt="0"/>
      <dgm:spPr/>
    </dgm:pt>
    <dgm:pt modelId="{0FA89FD2-9563-A243-8D30-EDAD3E018FDE}" type="pres">
      <dgm:prSet presAssocID="{8AF97BE4-8C49-784A-BFB5-45FC1BD6FB85}" presName="parentText" presStyleLbl="node1" presStyleIdx="1" presStyleCnt="3" custScaleX="273723" custScaleY="33333" custLinFactNeighborY="-1880">
        <dgm:presLayoutVars>
          <dgm:chMax val="1"/>
          <dgm:bulletEnabled val="1"/>
        </dgm:presLayoutVars>
      </dgm:prSet>
      <dgm:spPr/>
    </dgm:pt>
    <dgm:pt modelId="{9769C884-506C-D749-A1C7-A09D38935D8E}" type="pres">
      <dgm:prSet presAssocID="{BAD47764-EF53-5748-84C6-82D7ED5504A2}" presName="sp" presStyleCnt="0"/>
      <dgm:spPr/>
    </dgm:pt>
    <dgm:pt modelId="{0DFD4159-72FB-E848-A709-C51280894323}" type="pres">
      <dgm:prSet presAssocID="{19BB5AE2-FB16-DC43-8E06-88D8F886A8AD}" presName="linNode" presStyleCnt="0"/>
      <dgm:spPr/>
    </dgm:pt>
    <dgm:pt modelId="{2A7826A3-0BD1-E649-A02A-F53CE46E1D89}" type="pres">
      <dgm:prSet presAssocID="{19BB5AE2-FB16-DC43-8E06-88D8F886A8AD}" presName="parentText" presStyleLbl="node1" presStyleIdx="2" presStyleCnt="3" custScaleX="273723" custScaleY="33964" custLinFactNeighborX="-717" custLinFactNeighborY="-3676">
        <dgm:presLayoutVars>
          <dgm:chMax val="1"/>
          <dgm:bulletEnabled val="1"/>
        </dgm:presLayoutVars>
      </dgm:prSet>
      <dgm:spPr/>
    </dgm:pt>
  </dgm:ptLst>
  <dgm:cxnLst>
    <dgm:cxn modelId="{BCF2B025-4009-634C-9965-626126A87A85}" type="presOf" srcId="{8AF97BE4-8C49-784A-BFB5-45FC1BD6FB85}" destId="{0FA89FD2-9563-A243-8D30-EDAD3E018FDE}" srcOrd="0" destOrd="0" presId="urn:microsoft.com/office/officeart/2005/8/layout/vList5"/>
    <dgm:cxn modelId="{00DD4284-B520-6743-9CB5-16DAE595561F}" type="presOf" srcId="{1323479F-7E37-4B4B-A748-6EB0CAF020E4}" destId="{546D67D8-F319-E048-9371-8E8869FFCA8C}" srcOrd="0" destOrd="0" presId="urn:microsoft.com/office/officeart/2005/8/layout/vList5"/>
    <dgm:cxn modelId="{FA48878D-657E-234A-B068-F5BE53313CF8}" type="presOf" srcId="{19BB5AE2-FB16-DC43-8E06-88D8F886A8AD}" destId="{2A7826A3-0BD1-E649-A02A-F53CE46E1D89}" srcOrd="0" destOrd="0" presId="urn:microsoft.com/office/officeart/2005/8/layout/vList5"/>
    <dgm:cxn modelId="{AB72FAA8-C8E0-ED4E-9210-37142827B66F}" type="presOf" srcId="{189F2E67-1914-1D40-8534-8A33D8AB6EC5}" destId="{6BB8A1F5-39DD-2C43-980E-A5E578D7F1E0}" srcOrd="0" destOrd="0" presId="urn:microsoft.com/office/officeart/2005/8/layout/vList5"/>
    <dgm:cxn modelId="{AABC1DB4-B557-4549-B2E6-624368E351F1}" srcId="{1323479F-7E37-4B4B-A748-6EB0CAF020E4}" destId="{8AF97BE4-8C49-784A-BFB5-45FC1BD6FB85}" srcOrd="1" destOrd="0" parTransId="{261ACB33-E2F8-9442-89E5-6F9D53FFC618}" sibTransId="{BAD47764-EF53-5748-84C6-82D7ED5504A2}"/>
    <dgm:cxn modelId="{42D565D4-585E-3E42-8838-72CC5B4412BB}" srcId="{1323479F-7E37-4B4B-A748-6EB0CAF020E4}" destId="{189F2E67-1914-1D40-8534-8A33D8AB6EC5}" srcOrd="0" destOrd="0" parTransId="{26CA0F5D-2A61-894C-B50C-198DE38CAB60}" sibTransId="{A4B69723-8331-B846-9331-0736B46A2BB2}"/>
    <dgm:cxn modelId="{FE31B2DF-414A-4649-A8E4-ABDDE52471A8}" srcId="{1323479F-7E37-4B4B-A748-6EB0CAF020E4}" destId="{19BB5AE2-FB16-DC43-8E06-88D8F886A8AD}" srcOrd="2" destOrd="0" parTransId="{CC0D7EC3-C051-394A-9D9D-E396491F81E9}" sibTransId="{8A0C9935-EE33-2C47-9C9F-9294F5965A0F}"/>
    <dgm:cxn modelId="{C11ACC45-3CD1-2C4C-9FA1-482FE64AE503}" type="presParOf" srcId="{546D67D8-F319-E048-9371-8E8869FFCA8C}" destId="{CE0A5077-4E96-5149-B317-0D6F9E71C207}" srcOrd="0" destOrd="0" presId="urn:microsoft.com/office/officeart/2005/8/layout/vList5"/>
    <dgm:cxn modelId="{39D6EEB6-3A67-3441-A33D-7206184E4A7C}" type="presParOf" srcId="{CE0A5077-4E96-5149-B317-0D6F9E71C207}" destId="{6BB8A1F5-39DD-2C43-980E-A5E578D7F1E0}" srcOrd="0" destOrd="0" presId="urn:microsoft.com/office/officeart/2005/8/layout/vList5"/>
    <dgm:cxn modelId="{CADDC6C1-EC69-8946-8F2C-BD39B957E3E9}" type="presParOf" srcId="{546D67D8-F319-E048-9371-8E8869FFCA8C}" destId="{3EA4936A-616C-FA4A-9A9B-2B1BC17BE476}" srcOrd="1" destOrd="0" presId="urn:microsoft.com/office/officeart/2005/8/layout/vList5"/>
    <dgm:cxn modelId="{7812FF98-7ABE-9A40-AA5A-DB8FBD69973C}" type="presParOf" srcId="{546D67D8-F319-E048-9371-8E8869FFCA8C}" destId="{7A73361D-C20A-8B40-BE22-8E77440E9F6F}" srcOrd="2" destOrd="0" presId="urn:microsoft.com/office/officeart/2005/8/layout/vList5"/>
    <dgm:cxn modelId="{914B75B0-CB1C-BB4A-842C-91E1A3287675}" type="presParOf" srcId="{7A73361D-C20A-8B40-BE22-8E77440E9F6F}" destId="{0FA89FD2-9563-A243-8D30-EDAD3E018FDE}" srcOrd="0" destOrd="0" presId="urn:microsoft.com/office/officeart/2005/8/layout/vList5"/>
    <dgm:cxn modelId="{7CEA1BA2-5EA0-1949-88E0-C9F0BFB5CD36}" type="presParOf" srcId="{546D67D8-F319-E048-9371-8E8869FFCA8C}" destId="{9769C884-506C-D749-A1C7-A09D38935D8E}" srcOrd="3" destOrd="0" presId="urn:microsoft.com/office/officeart/2005/8/layout/vList5"/>
    <dgm:cxn modelId="{E14766C0-C552-9544-8DDC-562FFF224C04}" type="presParOf" srcId="{546D67D8-F319-E048-9371-8E8869FFCA8C}" destId="{0DFD4159-72FB-E848-A709-C51280894323}" srcOrd="4" destOrd="0" presId="urn:microsoft.com/office/officeart/2005/8/layout/vList5"/>
    <dgm:cxn modelId="{A3635CD6-533A-4E49-B6DF-CC315C3AC85B}" type="presParOf" srcId="{0DFD4159-72FB-E848-A709-C51280894323}" destId="{2A7826A3-0BD1-E649-A02A-F53CE46E1D8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8FDDB0-DE61-FB46-8EB9-C42942D76A83}" type="doc">
      <dgm:prSet loTypeId="urn:microsoft.com/office/officeart/2008/layout/AscendingPictureAccentProces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28C88896-0DFA-284E-9A42-85006EBA1871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marL="12700" indent="-12700" algn="just">
            <a:tabLst/>
          </a:pPr>
          <a:r>
            <a:rPr lang="it-IT" sz="1200" b="0" baseline="0" dirty="0">
              <a:solidFill>
                <a:srgbClr val="941100"/>
              </a:solidFill>
            </a:rPr>
            <a:t>- in PCT</a:t>
          </a:r>
        </a:p>
        <a:p>
          <a:pPr marL="12700" indent="-12700" algn="just">
            <a:tabLst/>
          </a:pPr>
          <a:r>
            <a:rPr lang="it-IT" sz="1200" b="0" baseline="0" dirty="0">
              <a:solidFill>
                <a:srgbClr val="941100"/>
              </a:solidFill>
            </a:rPr>
            <a:t>- </a:t>
          </a:r>
          <a:r>
            <a:rPr lang="it-IT" sz="1200" b="1" baseline="0" dirty="0">
              <a:solidFill>
                <a:srgbClr val="941100"/>
              </a:solidFill>
            </a:rPr>
            <a:t>del P.M.</a:t>
          </a:r>
          <a:r>
            <a:rPr lang="it-IT" sz="1200" b="0" baseline="0" dirty="0">
              <a:solidFill>
                <a:srgbClr val="941100"/>
              </a:solidFill>
            </a:rPr>
            <a:t>: 20 gg. prima (se adunanza camerale: «</a:t>
          </a:r>
          <a:r>
            <a:rPr lang="it-IT" sz="1200" b="0" i="1" baseline="0" dirty="0">
              <a:solidFill>
                <a:srgbClr val="941100"/>
              </a:solidFill>
            </a:rPr>
            <a:t>conclusioni scritte</a:t>
          </a:r>
          <a:r>
            <a:rPr lang="it-IT" sz="1200" b="0" baseline="0" dirty="0">
              <a:solidFill>
                <a:srgbClr val="941100"/>
              </a:solidFill>
            </a:rPr>
            <a:t>»)</a:t>
          </a:r>
        </a:p>
        <a:p>
          <a:pPr marL="12700" indent="-12700" algn="just">
            <a:tabLst/>
          </a:pPr>
          <a:r>
            <a:rPr lang="it-IT" sz="1200" b="0" baseline="0" dirty="0">
              <a:solidFill>
                <a:srgbClr val="941100"/>
              </a:solidFill>
            </a:rPr>
            <a:t>- </a:t>
          </a:r>
          <a:r>
            <a:rPr lang="it-IT" sz="1200" b="1" baseline="0" dirty="0">
              <a:solidFill>
                <a:srgbClr val="941100"/>
              </a:solidFill>
            </a:rPr>
            <a:t>delle Parti:</a:t>
          </a:r>
          <a:r>
            <a:rPr lang="it-IT" sz="1200" b="0" baseline="0" dirty="0">
              <a:solidFill>
                <a:srgbClr val="941100"/>
              </a:solidFill>
            </a:rPr>
            <a:t> 10 gg. prima</a:t>
          </a:r>
        </a:p>
        <a:p>
          <a:pPr marL="12700" indent="-12700" algn="just">
            <a:tabLst/>
          </a:pPr>
          <a:r>
            <a:rPr lang="it-IT" sz="1200" b="0" baseline="0" dirty="0">
              <a:solidFill>
                <a:srgbClr val="941100"/>
              </a:solidFill>
            </a:rPr>
            <a:t>- senza copie in carta libera (art. 140 disp. att.: </a:t>
          </a:r>
          <a:r>
            <a:rPr lang="it-IT" sz="1200" b="1" baseline="0" dirty="0">
              <a:solidFill>
                <a:srgbClr val="941100"/>
              </a:solidFill>
            </a:rPr>
            <a:t>abrogato</a:t>
          </a:r>
          <a:r>
            <a:rPr lang="it-IT" sz="1200" b="0" baseline="0" dirty="0">
              <a:solidFill>
                <a:srgbClr val="941100"/>
              </a:solidFill>
            </a:rPr>
            <a:t>)</a:t>
          </a:r>
          <a:endParaRPr lang="it-IT" sz="1200" b="0" dirty="0">
            <a:solidFill>
              <a:srgbClr val="941100"/>
            </a:solidFill>
          </a:endParaRPr>
        </a:p>
      </dgm:t>
    </dgm:pt>
    <dgm:pt modelId="{2D64533F-054F-5E4D-9E07-1D9E6CF00433}" type="parTrans" cxnId="{29C36763-9693-B746-A607-49ECC19B70F4}">
      <dgm:prSet/>
      <dgm:spPr/>
      <dgm:t>
        <a:bodyPr/>
        <a:lstStyle/>
        <a:p>
          <a:endParaRPr lang="it-IT"/>
        </a:p>
      </dgm:t>
    </dgm:pt>
    <dgm:pt modelId="{E892FFC7-3065-2044-99EC-C082EC1289BC}" type="sibTrans" cxnId="{29C36763-9693-B746-A607-49ECC19B70F4}">
      <dgm:prSet/>
      <dgm:spPr>
        <a:solidFill>
          <a:srgbClr val="941100"/>
        </a:solidFill>
      </dgm:spPr>
      <dgm:t>
        <a:bodyPr/>
        <a:lstStyle/>
        <a:p>
          <a:endParaRPr lang="it-IT"/>
        </a:p>
      </dgm:t>
    </dgm:pt>
    <dgm:pt modelId="{7D8FB5C0-71F4-9E42-B4EF-419C794EF543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200" b="1" baseline="0" dirty="0">
              <a:solidFill>
                <a:srgbClr val="941100"/>
              </a:solidFill>
            </a:rPr>
            <a:t> </a:t>
          </a:r>
          <a:r>
            <a:rPr lang="it-IT" sz="1200" b="0" baseline="0" dirty="0">
              <a:solidFill>
                <a:srgbClr val="941100"/>
              </a:solidFill>
            </a:rPr>
            <a:t>- in PCT;</a:t>
          </a:r>
        </a:p>
        <a:p>
          <a:pPr algn="just"/>
          <a:r>
            <a:rPr lang="it-IT" sz="1200" b="0" baseline="0" dirty="0">
              <a:solidFill>
                <a:srgbClr val="941100"/>
              </a:solidFill>
            </a:rPr>
            <a:t>- con atto </a:t>
          </a:r>
          <a:r>
            <a:rPr lang="it-IT" sz="1200" b="0" u="sng" baseline="0" dirty="0">
              <a:solidFill>
                <a:srgbClr val="941100"/>
              </a:solidFill>
            </a:rPr>
            <a:t>depositato</a:t>
          </a:r>
          <a:r>
            <a:rPr lang="it-IT" sz="1200" b="0" baseline="0" dirty="0">
              <a:solidFill>
                <a:srgbClr val="941100"/>
              </a:solidFill>
            </a:rPr>
            <a:t> </a:t>
          </a:r>
          <a:r>
            <a:rPr lang="it-IT" sz="1200" b="1" baseline="0" dirty="0">
              <a:solidFill>
                <a:srgbClr val="941100"/>
              </a:solidFill>
            </a:rPr>
            <a:t>prima</a:t>
          </a:r>
          <a:r>
            <a:rPr lang="it-IT" sz="1200" b="0" baseline="0" dirty="0">
              <a:solidFill>
                <a:srgbClr val="941100"/>
              </a:solidFill>
            </a:rPr>
            <a:t> dell’inizio della Relazione in P.U. ovvero </a:t>
          </a:r>
          <a:r>
            <a:rPr lang="it-IT" sz="1200" b="1" baseline="0" dirty="0">
              <a:solidFill>
                <a:srgbClr val="941100"/>
              </a:solidFill>
            </a:rPr>
            <a:t>prima</a:t>
          </a:r>
          <a:r>
            <a:rPr lang="it-IT" sz="1200" b="0" baseline="0" dirty="0">
              <a:solidFill>
                <a:srgbClr val="941100"/>
              </a:solidFill>
            </a:rPr>
            <a:t> dell’adunanza</a:t>
          </a:r>
        </a:p>
        <a:p>
          <a:pPr algn="just"/>
          <a:r>
            <a:rPr lang="it-IT" sz="1200" b="0" baseline="0" dirty="0">
              <a:solidFill>
                <a:srgbClr val="941100"/>
              </a:solidFill>
            </a:rPr>
            <a:t>- </a:t>
          </a:r>
          <a:r>
            <a:rPr lang="it-IT" sz="1200" b="1" baseline="0" dirty="0">
              <a:solidFill>
                <a:srgbClr val="941100"/>
              </a:solidFill>
            </a:rPr>
            <a:t>comunicazione</a:t>
          </a:r>
          <a:r>
            <a:rPr lang="it-IT" sz="1200" b="0" baseline="0" dirty="0">
              <a:solidFill>
                <a:srgbClr val="941100"/>
              </a:solidFill>
            </a:rPr>
            <a:t> a cura della Cancelleria</a:t>
          </a:r>
          <a:r>
            <a:rPr lang="it-IT" sz="1100" b="0" baseline="0" dirty="0">
              <a:solidFill>
                <a:srgbClr val="941100"/>
              </a:solidFill>
            </a:rPr>
            <a:t> </a:t>
          </a:r>
          <a:endParaRPr lang="it-IT" sz="1100" b="0" dirty="0">
            <a:solidFill>
              <a:srgbClr val="941100"/>
            </a:solidFill>
          </a:endParaRPr>
        </a:p>
      </dgm:t>
    </dgm:pt>
    <dgm:pt modelId="{B6D61610-356F-6944-A94F-984E40DBD493}" type="parTrans" cxnId="{F6498227-275A-E64F-9F85-622DBEA162DB}">
      <dgm:prSet/>
      <dgm:spPr/>
      <dgm:t>
        <a:bodyPr/>
        <a:lstStyle/>
        <a:p>
          <a:endParaRPr lang="it-IT"/>
        </a:p>
      </dgm:t>
    </dgm:pt>
    <dgm:pt modelId="{FE62BA06-C827-B241-A948-B4481A798572}" type="sibTrans" cxnId="{F6498227-275A-E64F-9F85-622DBEA162DB}">
      <dgm:prSet/>
      <dgm:spPr>
        <a:solidFill>
          <a:srgbClr val="941100"/>
        </a:solidFill>
      </dgm:spPr>
      <dgm:t>
        <a:bodyPr/>
        <a:lstStyle/>
        <a:p>
          <a:endParaRPr lang="it-IT"/>
        </a:p>
      </dgm:t>
    </dgm:pt>
    <dgm:pt modelId="{B055AB70-259D-6044-A7AE-783FA93AC6B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200" b="0" dirty="0">
              <a:solidFill>
                <a:srgbClr val="941100"/>
              </a:solidFill>
            </a:rPr>
            <a:t>- in PCT</a:t>
          </a:r>
        </a:p>
        <a:p>
          <a:pPr algn="just"/>
          <a:r>
            <a:rPr lang="it-IT" sz="1200" b="0" dirty="0">
              <a:solidFill>
                <a:srgbClr val="941100"/>
              </a:solidFill>
            </a:rPr>
            <a:t>- entro 15 gg. prima dell’udienza o dell’adunanza camerale</a:t>
          </a:r>
        </a:p>
      </dgm:t>
    </dgm:pt>
    <dgm:pt modelId="{11A336AC-5392-ED4B-9A17-DCC5576B455F}" type="parTrans" cxnId="{68D57DF3-691D-384D-AB6C-64CA05EAFC59}">
      <dgm:prSet/>
      <dgm:spPr/>
      <dgm:t>
        <a:bodyPr/>
        <a:lstStyle/>
        <a:p>
          <a:endParaRPr lang="it-IT"/>
        </a:p>
      </dgm:t>
    </dgm:pt>
    <dgm:pt modelId="{7A0B333A-4FC7-2443-9668-F2CDD41CC22E}" type="sibTrans" cxnId="{68D57DF3-691D-384D-AB6C-64CA05EAFC59}">
      <dgm:prSet/>
      <dgm:spPr>
        <a:solidFill>
          <a:srgbClr val="941100"/>
        </a:solidFill>
      </dgm:spPr>
      <dgm:t>
        <a:bodyPr/>
        <a:lstStyle/>
        <a:p>
          <a:endParaRPr lang="it-IT">
            <a:solidFill>
              <a:srgbClr val="941100"/>
            </a:solidFill>
          </a:endParaRPr>
        </a:p>
      </dgm:t>
    </dgm:pt>
    <dgm:pt modelId="{39F9D213-A42D-2544-9519-27775061A362}" type="pres">
      <dgm:prSet presAssocID="{938FDDB0-DE61-FB46-8EB9-C42942D76A83}" presName="Name0" presStyleCnt="0">
        <dgm:presLayoutVars>
          <dgm:chMax val="7"/>
          <dgm:chPref val="7"/>
          <dgm:dir/>
        </dgm:presLayoutVars>
      </dgm:prSet>
      <dgm:spPr/>
    </dgm:pt>
    <dgm:pt modelId="{8DBB7312-C93E-B547-8908-5EBDB8AF2CD3}" type="pres">
      <dgm:prSet presAssocID="{938FDDB0-DE61-FB46-8EB9-C42942D76A83}" presName="dot1" presStyleLbl="alignNode1" presStyleIdx="0" presStyleCnt="12" custLinFactY="57711" custLinFactNeighborY="100000"/>
      <dgm:spPr/>
    </dgm:pt>
    <dgm:pt modelId="{854990D9-8209-7349-AF55-E51E75BDB965}" type="pres">
      <dgm:prSet presAssocID="{938FDDB0-DE61-FB46-8EB9-C42942D76A83}" presName="dot2" presStyleLbl="alignNode1" presStyleIdx="1" presStyleCnt="12"/>
      <dgm:spPr/>
    </dgm:pt>
    <dgm:pt modelId="{DD391417-38E1-9D43-A395-27B18694A18D}" type="pres">
      <dgm:prSet presAssocID="{938FDDB0-DE61-FB46-8EB9-C42942D76A83}" presName="dot3" presStyleLbl="alignNode1" presStyleIdx="2" presStyleCnt="12"/>
      <dgm:spPr/>
    </dgm:pt>
    <dgm:pt modelId="{B2242D2F-616E-2F43-9845-48C3B2E5C10D}" type="pres">
      <dgm:prSet presAssocID="{938FDDB0-DE61-FB46-8EB9-C42942D76A83}" presName="dot4" presStyleLbl="alignNode1" presStyleIdx="3" presStyleCnt="12"/>
      <dgm:spPr/>
    </dgm:pt>
    <dgm:pt modelId="{ADA4637C-E545-1043-8586-141EAFC2DA3D}" type="pres">
      <dgm:prSet presAssocID="{938FDDB0-DE61-FB46-8EB9-C42942D76A83}" presName="dot5" presStyleLbl="alignNode1" presStyleIdx="4" presStyleCnt="12"/>
      <dgm:spPr/>
    </dgm:pt>
    <dgm:pt modelId="{41E57B03-9146-A34C-ADCA-CA576AC4C8F9}" type="pres">
      <dgm:prSet presAssocID="{938FDDB0-DE61-FB46-8EB9-C42942D76A83}" presName="dotArrow1" presStyleLbl="alignNode1" presStyleIdx="5" presStyleCnt="12" custLinFactY="193192" custLinFactNeighborY="200000"/>
      <dgm:spPr/>
    </dgm:pt>
    <dgm:pt modelId="{8ED45E39-4EDC-5C46-8959-60113D8DFB72}" type="pres">
      <dgm:prSet presAssocID="{938FDDB0-DE61-FB46-8EB9-C42942D76A83}" presName="dotArrow2" presStyleLbl="alignNode1" presStyleIdx="6" presStyleCnt="12" custLinFactY="200000" custLinFactNeighborY="228962"/>
      <dgm:spPr/>
    </dgm:pt>
    <dgm:pt modelId="{FEE20446-FD2F-E942-A5DB-3469BE499B02}" type="pres">
      <dgm:prSet presAssocID="{938FDDB0-DE61-FB46-8EB9-C42942D76A83}" presName="dotArrow3" presStyleLbl="alignNode1" presStyleIdx="7" presStyleCnt="12" custLinFactY="300000" custLinFactNeighborY="322234"/>
      <dgm:spPr/>
    </dgm:pt>
    <dgm:pt modelId="{D31B1761-8DC1-9548-807B-721048F3AEA6}" type="pres">
      <dgm:prSet presAssocID="{938FDDB0-DE61-FB46-8EB9-C42942D76A83}" presName="dotArrow4" presStyleLbl="alignNode1" presStyleIdx="8" presStyleCnt="12" custLinFactY="233964" custLinFactNeighborY="300000"/>
      <dgm:spPr/>
    </dgm:pt>
    <dgm:pt modelId="{A1131B47-C21C-7047-9FBD-99AA4AFF5416}" type="pres">
      <dgm:prSet presAssocID="{938FDDB0-DE61-FB46-8EB9-C42942D76A83}" presName="dotArrow5" presStyleLbl="alignNode1" presStyleIdx="9" presStyleCnt="12" custLinFactY="30689" custLinFactNeighborY="100000"/>
      <dgm:spPr/>
    </dgm:pt>
    <dgm:pt modelId="{5E739D56-E020-7D44-A36C-EE2C74388332}" type="pres">
      <dgm:prSet presAssocID="{938FDDB0-DE61-FB46-8EB9-C42942D76A83}" presName="dotArrow6" presStyleLbl="alignNode1" presStyleIdx="10" presStyleCnt="12" custLinFactY="183659" custLinFactNeighborY="200000"/>
      <dgm:spPr/>
    </dgm:pt>
    <dgm:pt modelId="{C2FBE9BB-DF12-9F4E-8160-3CF338A7E931}" type="pres">
      <dgm:prSet presAssocID="{938FDDB0-DE61-FB46-8EB9-C42942D76A83}" presName="dotArrow7" presStyleLbl="alignNode1" presStyleIdx="11" presStyleCnt="12"/>
      <dgm:spPr/>
    </dgm:pt>
    <dgm:pt modelId="{A47B86B1-BE47-294C-8C41-C00A9B8C0B99}" type="pres">
      <dgm:prSet presAssocID="{28C88896-0DFA-284E-9A42-85006EBA1871}" presName="parTx1" presStyleLbl="node1" presStyleIdx="0" presStyleCnt="3" custScaleX="109516" custScaleY="204225" custLinFactNeighborX="44504" custLinFactNeighborY="-11298"/>
      <dgm:spPr/>
    </dgm:pt>
    <dgm:pt modelId="{9E44FDC7-FFBC-EA4F-8198-C2C8AE06742B}" type="pres">
      <dgm:prSet presAssocID="{E892FFC7-3065-2044-99EC-C082EC1289BC}" presName="picture1" presStyleCnt="0"/>
      <dgm:spPr/>
    </dgm:pt>
    <dgm:pt modelId="{E5F18383-2709-A841-8867-14C3FFEEE035}" type="pres">
      <dgm:prSet presAssocID="{E892FFC7-3065-2044-99EC-C082EC1289BC}" presName="imageRepeatNode" presStyleLbl="fgImgPlace1" presStyleIdx="0" presStyleCnt="3" custScaleX="104990" custScaleY="104997" custLinFactNeighborX="85969" custLinFactNeighborY="27782"/>
      <dgm:spPr/>
    </dgm:pt>
    <dgm:pt modelId="{AE8B458B-F0F1-DB47-85D0-F7DD418C76B2}" type="pres">
      <dgm:prSet presAssocID="{7D8FB5C0-71F4-9E42-B4EF-419C794EF543}" presName="parTx2" presStyleLbl="node1" presStyleIdx="1" presStyleCnt="3" custScaleY="211310" custLinFactNeighborX="7119" custLinFactNeighborY="-98056"/>
      <dgm:spPr/>
    </dgm:pt>
    <dgm:pt modelId="{1F683C7C-172C-A346-B398-6BCF36B285DC}" type="pres">
      <dgm:prSet presAssocID="{FE62BA06-C827-B241-A948-B4481A798572}" presName="picture2" presStyleCnt="0"/>
      <dgm:spPr/>
    </dgm:pt>
    <dgm:pt modelId="{E6688BFD-6BC7-AD44-A438-3DEE0833A02D}" type="pres">
      <dgm:prSet presAssocID="{FE62BA06-C827-B241-A948-B4481A798572}" presName="imageRepeatNode" presStyleLbl="fgImgPlace1" presStyleIdx="1" presStyleCnt="3" custScaleX="104990" custScaleY="104997" custLinFactNeighborX="12794" custLinFactNeighborY="-21092"/>
      <dgm:spPr/>
    </dgm:pt>
    <dgm:pt modelId="{A82A48F5-6912-954D-81EF-67DA47278EE8}" type="pres">
      <dgm:prSet presAssocID="{B055AB70-259D-6044-A7AE-783FA93AC6BD}" presName="parTx3" presStyleLbl="node1" presStyleIdx="2" presStyleCnt="3" custScaleX="84312" custScaleY="186068" custLinFactY="-13439" custLinFactNeighborX="-1590" custLinFactNeighborY="-100000"/>
      <dgm:spPr/>
    </dgm:pt>
    <dgm:pt modelId="{EA136A3C-E831-F54B-8EDE-F6E60E20FA33}" type="pres">
      <dgm:prSet presAssocID="{7A0B333A-4FC7-2443-9668-F2CDD41CC22E}" presName="picture3" presStyleCnt="0"/>
      <dgm:spPr/>
    </dgm:pt>
    <dgm:pt modelId="{E83022D8-BFFC-0C4D-9479-BA7FE8829A37}" type="pres">
      <dgm:prSet presAssocID="{7A0B333A-4FC7-2443-9668-F2CDD41CC22E}" presName="imageRepeatNode" presStyleLbl="fgImgPlace1" presStyleIdx="2" presStyleCnt="3" custScaleX="104990" custScaleY="104997" custLinFactNeighborX="-4182" custLinFactNeighborY="-15825"/>
      <dgm:spPr/>
    </dgm:pt>
  </dgm:ptLst>
  <dgm:cxnLst>
    <dgm:cxn modelId="{C7D6871A-0920-374E-84B0-26D08F47C620}" type="presOf" srcId="{938FDDB0-DE61-FB46-8EB9-C42942D76A83}" destId="{39F9D213-A42D-2544-9519-27775061A362}" srcOrd="0" destOrd="0" presId="urn:microsoft.com/office/officeart/2008/layout/AscendingPictureAccentProcess"/>
    <dgm:cxn modelId="{F6498227-275A-E64F-9F85-622DBEA162DB}" srcId="{938FDDB0-DE61-FB46-8EB9-C42942D76A83}" destId="{7D8FB5C0-71F4-9E42-B4EF-419C794EF543}" srcOrd="1" destOrd="0" parTransId="{B6D61610-356F-6944-A94F-984E40DBD493}" sibTransId="{FE62BA06-C827-B241-A948-B4481A798572}"/>
    <dgm:cxn modelId="{E45D834F-59A2-AC43-9388-99A19591F675}" type="presOf" srcId="{B055AB70-259D-6044-A7AE-783FA93AC6BD}" destId="{A82A48F5-6912-954D-81EF-67DA47278EE8}" srcOrd="0" destOrd="0" presId="urn:microsoft.com/office/officeart/2008/layout/AscendingPictureAccentProcess"/>
    <dgm:cxn modelId="{29C36763-9693-B746-A607-49ECC19B70F4}" srcId="{938FDDB0-DE61-FB46-8EB9-C42942D76A83}" destId="{28C88896-0DFA-284E-9A42-85006EBA1871}" srcOrd="0" destOrd="0" parTransId="{2D64533F-054F-5E4D-9E07-1D9E6CF00433}" sibTransId="{E892FFC7-3065-2044-99EC-C082EC1289BC}"/>
    <dgm:cxn modelId="{6BD7528A-0032-9E49-9E65-E44C64C3A7EA}" type="presOf" srcId="{7D8FB5C0-71F4-9E42-B4EF-419C794EF543}" destId="{AE8B458B-F0F1-DB47-85D0-F7DD418C76B2}" srcOrd="0" destOrd="0" presId="urn:microsoft.com/office/officeart/2008/layout/AscendingPictureAccentProcess"/>
    <dgm:cxn modelId="{45A55F9C-D0C3-3B44-A985-8CD8E349EAC9}" type="presOf" srcId="{FE62BA06-C827-B241-A948-B4481A798572}" destId="{E6688BFD-6BC7-AD44-A438-3DEE0833A02D}" srcOrd="0" destOrd="0" presId="urn:microsoft.com/office/officeart/2008/layout/AscendingPictureAccentProcess"/>
    <dgm:cxn modelId="{1901B5B8-5ACE-0940-B4CA-F3BBC9655C48}" type="presOf" srcId="{E892FFC7-3065-2044-99EC-C082EC1289BC}" destId="{E5F18383-2709-A841-8867-14C3FFEEE035}" srcOrd="0" destOrd="0" presId="urn:microsoft.com/office/officeart/2008/layout/AscendingPictureAccentProcess"/>
    <dgm:cxn modelId="{68D57DF3-691D-384D-AB6C-64CA05EAFC59}" srcId="{938FDDB0-DE61-FB46-8EB9-C42942D76A83}" destId="{B055AB70-259D-6044-A7AE-783FA93AC6BD}" srcOrd="2" destOrd="0" parTransId="{11A336AC-5392-ED4B-9A17-DCC5576B455F}" sibTransId="{7A0B333A-4FC7-2443-9668-F2CDD41CC22E}"/>
    <dgm:cxn modelId="{7823E2F7-F940-2A47-994C-AA40914D0142}" type="presOf" srcId="{28C88896-0DFA-284E-9A42-85006EBA1871}" destId="{A47B86B1-BE47-294C-8C41-C00A9B8C0B99}" srcOrd="0" destOrd="0" presId="urn:microsoft.com/office/officeart/2008/layout/AscendingPictureAccentProcess"/>
    <dgm:cxn modelId="{E2E06FFF-A1C7-3F4E-BC4D-102171677257}" type="presOf" srcId="{7A0B333A-4FC7-2443-9668-F2CDD41CC22E}" destId="{E83022D8-BFFC-0C4D-9479-BA7FE8829A37}" srcOrd="0" destOrd="0" presId="urn:microsoft.com/office/officeart/2008/layout/AscendingPictureAccentProcess"/>
    <dgm:cxn modelId="{D72450E1-181A-9847-AD98-6DD00E6FF382}" type="presParOf" srcId="{39F9D213-A42D-2544-9519-27775061A362}" destId="{8DBB7312-C93E-B547-8908-5EBDB8AF2CD3}" srcOrd="0" destOrd="0" presId="urn:microsoft.com/office/officeart/2008/layout/AscendingPictureAccentProcess"/>
    <dgm:cxn modelId="{A680E5D7-753E-D545-B04C-3B49E97E4D2F}" type="presParOf" srcId="{39F9D213-A42D-2544-9519-27775061A362}" destId="{854990D9-8209-7349-AF55-E51E75BDB965}" srcOrd="1" destOrd="0" presId="urn:microsoft.com/office/officeart/2008/layout/AscendingPictureAccentProcess"/>
    <dgm:cxn modelId="{2D6D880C-2AB1-D14A-9932-E2E464E6DCC5}" type="presParOf" srcId="{39F9D213-A42D-2544-9519-27775061A362}" destId="{DD391417-38E1-9D43-A395-27B18694A18D}" srcOrd="2" destOrd="0" presId="urn:microsoft.com/office/officeart/2008/layout/AscendingPictureAccentProcess"/>
    <dgm:cxn modelId="{4FCF3A39-99D8-5B4F-9D5F-D44B043859B2}" type="presParOf" srcId="{39F9D213-A42D-2544-9519-27775061A362}" destId="{B2242D2F-616E-2F43-9845-48C3B2E5C10D}" srcOrd="3" destOrd="0" presId="urn:microsoft.com/office/officeart/2008/layout/AscendingPictureAccentProcess"/>
    <dgm:cxn modelId="{E7880ADA-B1A4-0B47-AFBF-D8E380D1C0D9}" type="presParOf" srcId="{39F9D213-A42D-2544-9519-27775061A362}" destId="{ADA4637C-E545-1043-8586-141EAFC2DA3D}" srcOrd="4" destOrd="0" presId="urn:microsoft.com/office/officeart/2008/layout/AscendingPictureAccentProcess"/>
    <dgm:cxn modelId="{60429D6A-46D3-FE45-B7BA-7241968917DD}" type="presParOf" srcId="{39F9D213-A42D-2544-9519-27775061A362}" destId="{41E57B03-9146-A34C-ADCA-CA576AC4C8F9}" srcOrd="5" destOrd="0" presId="urn:microsoft.com/office/officeart/2008/layout/AscendingPictureAccentProcess"/>
    <dgm:cxn modelId="{C71973AC-BE9F-5645-8275-E23D8133D472}" type="presParOf" srcId="{39F9D213-A42D-2544-9519-27775061A362}" destId="{8ED45E39-4EDC-5C46-8959-60113D8DFB72}" srcOrd="6" destOrd="0" presId="urn:microsoft.com/office/officeart/2008/layout/AscendingPictureAccentProcess"/>
    <dgm:cxn modelId="{E61A5BA9-2B6C-E342-BDB8-522BDA956EE1}" type="presParOf" srcId="{39F9D213-A42D-2544-9519-27775061A362}" destId="{FEE20446-FD2F-E942-A5DB-3469BE499B02}" srcOrd="7" destOrd="0" presId="urn:microsoft.com/office/officeart/2008/layout/AscendingPictureAccentProcess"/>
    <dgm:cxn modelId="{C5774EC3-41B9-0C42-A1B0-BDB8494DD21F}" type="presParOf" srcId="{39F9D213-A42D-2544-9519-27775061A362}" destId="{D31B1761-8DC1-9548-807B-721048F3AEA6}" srcOrd="8" destOrd="0" presId="urn:microsoft.com/office/officeart/2008/layout/AscendingPictureAccentProcess"/>
    <dgm:cxn modelId="{A4558076-0ABA-7641-82C6-B3776716CBEC}" type="presParOf" srcId="{39F9D213-A42D-2544-9519-27775061A362}" destId="{A1131B47-C21C-7047-9FBD-99AA4AFF5416}" srcOrd="9" destOrd="0" presId="urn:microsoft.com/office/officeart/2008/layout/AscendingPictureAccentProcess"/>
    <dgm:cxn modelId="{90A3F501-4A8D-0045-A427-F818BDCE8275}" type="presParOf" srcId="{39F9D213-A42D-2544-9519-27775061A362}" destId="{5E739D56-E020-7D44-A36C-EE2C74388332}" srcOrd="10" destOrd="0" presId="urn:microsoft.com/office/officeart/2008/layout/AscendingPictureAccentProcess"/>
    <dgm:cxn modelId="{FB147E8A-24F9-B44B-ACAB-87D9753154A2}" type="presParOf" srcId="{39F9D213-A42D-2544-9519-27775061A362}" destId="{C2FBE9BB-DF12-9F4E-8160-3CF338A7E931}" srcOrd="11" destOrd="0" presId="urn:microsoft.com/office/officeart/2008/layout/AscendingPictureAccentProcess"/>
    <dgm:cxn modelId="{62A4868D-6016-944E-9D32-D8F83AFF7410}" type="presParOf" srcId="{39F9D213-A42D-2544-9519-27775061A362}" destId="{A47B86B1-BE47-294C-8C41-C00A9B8C0B99}" srcOrd="12" destOrd="0" presId="urn:microsoft.com/office/officeart/2008/layout/AscendingPictureAccentProcess"/>
    <dgm:cxn modelId="{24549F36-6361-8549-9412-2B594303A3C7}" type="presParOf" srcId="{39F9D213-A42D-2544-9519-27775061A362}" destId="{9E44FDC7-FFBC-EA4F-8198-C2C8AE06742B}" srcOrd="13" destOrd="0" presId="urn:microsoft.com/office/officeart/2008/layout/AscendingPictureAccentProcess"/>
    <dgm:cxn modelId="{6DB6E16F-7B2B-4F40-8D1F-2E1C410A53D3}" type="presParOf" srcId="{9E44FDC7-FFBC-EA4F-8198-C2C8AE06742B}" destId="{E5F18383-2709-A841-8867-14C3FFEEE035}" srcOrd="0" destOrd="0" presId="urn:microsoft.com/office/officeart/2008/layout/AscendingPictureAccentProcess"/>
    <dgm:cxn modelId="{81F0F2C0-CAB3-F749-B879-A4BC17585C6B}" type="presParOf" srcId="{39F9D213-A42D-2544-9519-27775061A362}" destId="{AE8B458B-F0F1-DB47-85D0-F7DD418C76B2}" srcOrd="14" destOrd="0" presId="urn:microsoft.com/office/officeart/2008/layout/AscendingPictureAccentProcess"/>
    <dgm:cxn modelId="{EEA2DEC6-B7C6-FE42-9759-012798FC919B}" type="presParOf" srcId="{39F9D213-A42D-2544-9519-27775061A362}" destId="{1F683C7C-172C-A346-B398-6BCF36B285DC}" srcOrd="15" destOrd="0" presId="urn:microsoft.com/office/officeart/2008/layout/AscendingPictureAccentProcess"/>
    <dgm:cxn modelId="{AAC8B812-D40A-7A4B-B8B9-FE05AA414EA5}" type="presParOf" srcId="{1F683C7C-172C-A346-B398-6BCF36B285DC}" destId="{E6688BFD-6BC7-AD44-A438-3DEE0833A02D}" srcOrd="0" destOrd="0" presId="urn:microsoft.com/office/officeart/2008/layout/AscendingPictureAccentProcess"/>
    <dgm:cxn modelId="{E23DAD7E-ADEC-214E-9162-5A80836E10EF}" type="presParOf" srcId="{39F9D213-A42D-2544-9519-27775061A362}" destId="{A82A48F5-6912-954D-81EF-67DA47278EE8}" srcOrd="16" destOrd="0" presId="urn:microsoft.com/office/officeart/2008/layout/AscendingPictureAccentProcess"/>
    <dgm:cxn modelId="{97E86DEC-7798-4A4B-9950-F638758ECFFD}" type="presParOf" srcId="{39F9D213-A42D-2544-9519-27775061A362}" destId="{EA136A3C-E831-F54B-8EDE-F6E60E20FA33}" srcOrd="17" destOrd="0" presId="urn:microsoft.com/office/officeart/2008/layout/AscendingPictureAccentProcess"/>
    <dgm:cxn modelId="{95F04BC7-A120-3D40-990A-4833DE28C333}" type="presParOf" srcId="{EA136A3C-E831-F54B-8EDE-F6E60E20FA33}" destId="{E83022D8-BFFC-0C4D-9479-BA7FE8829A37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8FDDB0-DE61-FB46-8EB9-C42942D76A83}" type="doc">
      <dgm:prSet loTypeId="urn:microsoft.com/office/officeart/2008/layout/AscendingPictureAccentProces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7D8FB5C0-71F4-9E42-B4EF-419C794EF543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200" b="1" baseline="0" dirty="0">
              <a:solidFill>
                <a:srgbClr val="941100"/>
              </a:solidFill>
            </a:rPr>
            <a:t>  Deputata a risolvere:</a:t>
          </a:r>
          <a:endParaRPr lang="it-IT" sz="1200" b="0" baseline="0" dirty="0">
            <a:solidFill>
              <a:srgbClr val="941100"/>
            </a:solidFill>
          </a:endParaRPr>
        </a:p>
        <a:p>
          <a:pPr algn="l"/>
          <a:r>
            <a:rPr lang="it-IT" sz="1200" b="0" baseline="0" dirty="0">
              <a:solidFill>
                <a:srgbClr val="941100"/>
              </a:solidFill>
            </a:rPr>
            <a:t>- Inammissibilità o improcedibilità</a:t>
          </a:r>
        </a:p>
        <a:p>
          <a:pPr algn="l"/>
          <a:r>
            <a:rPr lang="it-IT" sz="1200" b="0" baseline="0" dirty="0">
              <a:solidFill>
                <a:srgbClr val="941100"/>
              </a:solidFill>
            </a:rPr>
            <a:t>- Istanze di regolamento e competenza prive di particolare rilevanza</a:t>
          </a:r>
        </a:p>
        <a:p>
          <a:pPr algn="l"/>
          <a:r>
            <a:rPr lang="it-IT" sz="1200" b="0" baseline="0" dirty="0">
              <a:solidFill>
                <a:srgbClr val="941100"/>
              </a:solidFill>
            </a:rPr>
            <a:t>- Correzione errori materiali</a:t>
          </a:r>
        </a:p>
        <a:p>
          <a:pPr algn="l"/>
          <a:r>
            <a:rPr lang="it-IT" sz="1200" b="0" baseline="0" dirty="0">
              <a:solidFill>
                <a:srgbClr val="941100"/>
              </a:solidFill>
            </a:rPr>
            <a:t>- Revocazione e opposizione di terzo senza particolare rilevanza</a:t>
          </a:r>
        </a:p>
        <a:p>
          <a:pPr algn="l"/>
          <a:r>
            <a:rPr lang="it-IT" sz="1200" b="0" baseline="0" dirty="0">
              <a:solidFill>
                <a:srgbClr val="941100"/>
              </a:solidFill>
            </a:rPr>
            <a:t>- Pronunzie </a:t>
          </a:r>
          <a:r>
            <a:rPr lang="it-IT" sz="1200" b="0" u="sng" baseline="0" dirty="0">
              <a:solidFill>
                <a:srgbClr val="941100"/>
              </a:solidFill>
            </a:rPr>
            <a:t>non</a:t>
          </a:r>
          <a:r>
            <a:rPr lang="it-IT" sz="1200" b="0" baseline="0" dirty="0">
              <a:solidFill>
                <a:srgbClr val="941100"/>
              </a:solidFill>
            </a:rPr>
            <a:t> in P.U. (</a:t>
          </a:r>
          <a:r>
            <a:rPr lang="it-IT" sz="1200" b="1" baseline="0" dirty="0">
              <a:solidFill>
                <a:srgbClr val="941100"/>
              </a:solidFill>
            </a:rPr>
            <a:t>norma di chiusura)</a:t>
          </a:r>
        </a:p>
      </dgm:t>
    </dgm:pt>
    <dgm:pt modelId="{B6D61610-356F-6944-A94F-984E40DBD493}" type="parTrans" cxnId="{F6498227-275A-E64F-9F85-622DBEA162DB}">
      <dgm:prSet/>
      <dgm:spPr/>
      <dgm:t>
        <a:bodyPr/>
        <a:lstStyle/>
        <a:p>
          <a:endParaRPr lang="it-IT"/>
        </a:p>
      </dgm:t>
    </dgm:pt>
    <dgm:pt modelId="{FE62BA06-C827-B241-A948-B4481A798572}" type="sibTrans" cxnId="{F6498227-275A-E64F-9F85-622DBEA162DB}">
      <dgm:prSet/>
      <dgm:spPr>
        <a:solidFill>
          <a:srgbClr val="941100"/>
        </a:solidFill>
      </dgm:spPr>
      <dgm:t>
        <a:bodyPr/>
        <a:lstStyle/>
        <a:p>
          <a:endParaRPr lang="it-IT"/>
        </a:p>
      </dgm:t>
    </dgm:pt>
    <dgm:pt modelId="{B055AB70-259D-6044-A7AE-783FA93AC6B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it-IT" sz="1200" b="1" dirty="0">
              <a:solidFill>
                <a:srgbClr val="941100"/>
              </a:solidFill>
            </a:rPr>
            <a:t>Riservata a:</a:t>
          </a:r>
        </a:p>
        <a:p>
          <a:r>
            <a:rPr lang="it-IT" sz="1200" b="0" dirty="0">
              <a:solidFill>
                <a:srgbClr val="941100"/>
              </a:solidFill>
            </a:rPr>
            <a:t>- questioni di diritto di particolare rilevanza</a:t>
          </a:r>
        </a:p>
        <a:p>
          <a:r>
            <a:rPr lang="it-IT" sz="1200" b="0" dirty="0">
              <a:solidFill>
                <a:srgbClr val="941100"/>
              </a:solidFill>
            </a:rPr>
            <a:t>- revocazione per contrarietà alla CEDU (Art. 391 </a:t>
          </a:r>
          <a:r>
            <a:rPr lang="it-IT" sz="1200" b="0" i="1" dirty="0">
              <a:solidFill>
                <a:srgbClr val="941100"/>
              </a:solidFill>
            </a:rPr>
            <a:t>quater</a:t>
          </a:r>
          <a:r>
            <a:rPr lang="it-IT" sz="1200" b="0" dirty="0">
              <a:solidFill>
                <a:srgbClr val="941100"/>
              </a:solidFill>
            </a:rPr>
            <a:t>)</a:t>
          </a:r>
        </a:p>
      </dgm:t>
    </dgm:pt>
    <dgm:pt modelId="{11A336AC-5392-ED4B-9A17-DCC5576B455F}" type="parTrans" cxnId="{68D57DF3-691D-384D-AB6C-64CA05EAFC59}">
      <dgm:prSet/>
      <dgm:spPr/>
      <dgm:t>
        <a:bodyPr/>
        <a:lstStyle/>
        <a:p>
          <a:endParaRPr lang="it-IT"/>
        </a:p>
      </dgm:t>
    </dgm:pt>
    <dgm:pt modelId="{7A0B333A-4FC7-2443-9668-F2CDD41CC22E}" type="sibTrans" cxnId="{68D57DF3-691D-384D-AB6C-64CA05EAFC59}">
      <dgm:prSet/>
      <dgm:spPr>
        <a:solidFill>
          <a:srgbClr val="941100"/>
        </a:solidFill>
      </dgm:spPr>
      <dgm:t>
        <a:bodyPr/>
        <a:lstStyle/>
        <a:p>
          <a:endParaRPr lang="it-IT">
            <a:solidFill>
              <a:srgbClr val="941100"/>
            </a:solidFill>
          </a:endParaRPr>
        </a:p>
      </dgm:t>
    </dgm:pt>
    <dgm:pt modelId="{39F9D213-A42D-2544-9519-27775061A362}" type="pres">
      <dgm:prSet presAssocID="{938FDDB0-DE61-FB46-8EB9-C42942D76A83}" presName="Name0" presStyleCnt="0">
        <dgm:presLayoutVars>
          <dgm:chMax val="7"/>
          <dgm:chPref val="7"/>
          <dgm:dir/>
        </dgm:presLayoutVars>
      </dgm:prSet>
      <dgm:spPr/>
    </dgm:pt>
    <dgm:pt modelId="{8DBB7312-C93E-B547-8908-5EBDB8AF2CD3}" type="pres">
      <dgm:prSet presAssocID="{938FDDB0-DE61-FB46-8EB9-C42942D76A83}" presName="dot1" presStyleLbl="alignNode1" presStyleIdx="0" presStyleCnt="10"/>
      <dgm:spPr/>
    </dgm:pt>
    <dgm:pt modelId="{854990D9-8209-7349-AF55-E51E75BDB965}" type="pres">
      <dgm:prSet presAssocID="{938FDDB0-DE61-FB46-8EB9-C42942D76A83}" presName="dot2" presStyleLbl="alignNode1" presStyleIdx="1" presStyleCnt="10"/>
      <dgm:spPr/>
    </dgm:pt>
    <dgm:pt modelId="{DD391417-38E1-9D43-A395-27B18694A18D}" type="pres">
      <dgm:prSet presAssocID="{938FDDB0-DE61-FB46-8EB9-C42942D76A83}" presName="dot3" presStyleLbl="alignNode1" presStyleIdx="2" presStyleCnt="10"/>
      <dgm:spPr/>
    </dgm:pt>
    <dgm:pt modelId="{41E57B03-9146-A34C-ADCA-CA576AC4C8F9}" type="pres">
      <dgm:prSet presAssocID="{938FDDB0-DE61-FB46-8EB9-C42942D76A83}" presName="dotArrow1" presStyleLbl="alignNode1" presStyleIdx="3" presStyleCnt="10" custLinFactY="300000" custLinFactNeighborY="309787"/>
      <dgm:spPr/>
    </dgm:pt>
    <dgm:pt modelId="{8ED45E39-4EDC-5C46-8959-60113D8DFB72}" type="pres">
      <dgm:prSet presAssocID="{938FDDB0-DE61-FB46-8EB9-C42942D76A83}" presName="dotArrow2" presStyleLbl="alignNode1" presStyleIdx="4" presStyleCnt="10" custLinFactY="300000" custLinFactNeighborY="302452"/>
      <dgm:spPr/>
    </dgm:pt>
    <dgm:pt modelId="{FEE20446-FD2F-E942-A5DB-3469BE499B02}" type="pres">
      <dgm:prSet presAssocID="{938FDDB0-DE61-FB46-8EB9-C42942D76A83}" presName="dotArrow3" presStyleLbl="alignNode1" presStyleIdx="5" presStyleCnt="10" custLinFactY="251642" custLinFactNeighborY="300000"/>
      <dgm:spPr/>
    </dgm:pt>
    <dgm:pt modelId="{D31B1761-8DC1-9548-807B-721048F3AEA6}" type="pres">
      <dgm:prSet presAssocID="{938FDDB0-DE61-FB46-8EB9-C42942D76A83}" presName="dotArrow4" presStyleLbl="alignNode1" presStyleIdx="6" presStyleCnt="10" custLinFactY="185081" custLinFactNeighborY="200000"/>
      <dgm:spPr/>
    </dgm:pt>
    <dgm:pt modelId="{A1131B47-C21C-7047-9FBD-99AA4AFF5416}" type="pres">
      <dgm:prSet presAssocID="{938FDDB0-DE61-FB46-8EB9-C42942D76A83}" presName="dotArrow5" presStyleLbl="alignNode1" presStyleIdx="7" presStyleCnt="10" custLinFactY="192417" custLinFactNeighborY="200000"/>
      <dgm:spPr/>
    </dgm:pt>
    <dgm:pt modelId="{5E739D56-E020-7D44-A36C-EE2C74388332}" type="pres">
      <dgm:prSet presAssocID="{938FDDB0-DE61-FB46-8EB9-C42942D76A83}" presName="dotArrow6" presStyleLbl="alignNode1" presStyleIdx="8" presStyleCnt="10" custLinFactY="183660" custLinFactNeighborY="200000"/>
      <dgm:spPr/>
    </dgm:pt>
    <dgm:pt modelId="{C2FBE9BB-DF12-9F4E-8160-3CF338A7E931}" type="pres">
      <dgm:prSet presAssocID="{938FDDB0-DE61-FB46-8EB9-C42942D76A83}" presName="dotArrow7" presStyleLbl="alignNode1" presStyleIdx="9" presStyleCnt="10" custLinFactY="28729" custLinFactNeighborY="100000"/>
      <dgm:spPr/>
    </dgm:pt>
    <dgm:pt modelId="{B63F5E24-D13F-F141-92B1-13A5A888279B}" type="pres">
      <dgm:prSet presAssocID="{7D8FB5C0-71F4-9E42-B4EF-419C794EF543}" presName="parTx1" presStyleLbl="node1" presStyleIdx="0" presStyleCnt="2" custScaleX="111979" custScaleY="258563" custLinFactNeighborX="30885" custLinFactNeighborY="-4229"/>
      <dgm:spPr/>
    </dgm:pt>
    <dgm:pt modelId="{F8ED4E05-7268-7448-B647-521D00719045}" type="pres">
      <dgm:prSet presAssocID="{FE62BA06-C827-B241-A948-B4481A798572}" presName="picture1" presStyleCnt="0"/>
      <dgm:spPr/>
    </dgm:pt>
    <dgm:pt modelId="{E6688BFD-6BC7-AD44-A438-3DEE0833A02D}" type="pres">
      <dgm:prSet presAssocID="{FE62BA06-C827-B241-A948-B4481A798572}" presName="imageRepeatNode" presStyleLbl="fgImgPlace1" presStyleIdx="0" presStyleCnt="2" custScaleX="86938" custScaleY="86944" custLinFactNeighborX="72071" custLinFactNeighborY="-23193"/>
      <dgm:spPr/>
    </dgm:pt>
    <dgm:pt modelId="{A3C77071-8288-184C-B3B1-80513333E16D}" type="pres">
      <dgm:prSet presAssocID="{B055AB70-259D-6044-A7AE-783FA93AC6BD}" presName="parTx2" presStyleLbl="node1" presStyleIdx="1" presStyleCnt="2" custScaleX="100230" custScaleY="181803" custLinFactNeighborX="1439" custLinFactNeighborY="-62527"/>
      <dgm:spPr/>
    </dgm:pt>
    <dgm:pt modelId="{DB023F60-802A-794F-BD3F-8D90F18140FA}" type="pres">
      <dgm:prSet presAssocID="{7A0B333A-4FC7-2443-9668-F2CDD41CC22E}" presName="picture2" presStyleCnt="0"/>
      <dgm:spPr/>
    </dgm:pt>
    <dgm:pt modelId="{E83022D8-BFFC-0C4D-9479-BA7FE8829A37}" type="pres">
      <dgm:prSet presAssocID="{7A0B333A-4FC7-2443-9668-F2CDD41CC22E}" presName="imageRepeatNode" presStyleLbl="fgImgPlace1" presStyleIdx="1" presStyleCnt="2" custScaleX="86938" custScaleY="86944" custLinFactNeighborX="11498" custLinFactNeighborY="-18401"/>
      <dgm:spPr/>
    </dgm:pt>
  </dgm:ptLst>
  <dgm:cxnLst>
    <dgm:cxn modelId="{C7D6871A-0920-374E-84B0-26D08F47C620}" type="presOf" srcId="{938FDDB0-DE61-FB46-8EB9-C42942D76A83}" destId="{39F9D213-A42D-2544-9519-27775061A362}" srcOrd="0" destOrd="0" presId="urn:microsoft.com/office/officeart/2008/layout/AscendingPictureAccentProcess"/>
    <dgm:cxn modelId="{506FD11B-6C74-0D4A-9B49-79654CDA38E6}" type="presOf" srcId="{FE62BA06-C827-B241-A948-B4481A798572}" destId="{E6688BFD-6BC7-AD44-A438-3DEE0833A02D}" srcOrd="0" destOrd="0" presId="urn:microsoft.com/office/officeart/2008/layout/AscendingPictureAccentProcess"/>
    <dgm:cxn modelId="{F6498227-275A-E64F-9F85-622DBEA162DB}" srcId="{938FDDB0-DE61-FB46-8EB9-C42942D76A83}" destId="{7D8FB5C0-71F4-9E42-B4EF-419C794EF543}" srcOrd="0" destOrd="0" parTransId="{B6D61610-356F-6944-A94F-984E40DBD493}" sibTransId="{FE62BA06-C827-B241-A948-B4481A798572}"/>
    <dgm:cxn modelId="{F49B2CA5-6D5E-FB4B-BA35-7AB18C1ECE68}" type="presOf" srcId="{7A0B333A-4FC7-2443-9668-F2CDD41CC22E}" destId="{E83022D8-BFFC-0C4D-9479-BA7FE8829A37}" srcOrd="0" destOrd="0" presId="urn:microsoft.com/office/officeart/2008/layout/AscendingPictureAccentProcess"/>
    <dgm:cxn modelId="{589CD6A5-EC24-9C4A-A1FD-ACCCD0B98F95}" type="presOf" srcId="{B055AB70-259D-6044-A7AE-783FA93AC6BD}" destId="{A3C77071-8288-184C-B3B1-80513333E16D}" srcOrd="0" destOrd="0" presId="urn:microsoft.com/office/officeart/2008/layout/AscendingPictureAccentProcess"/>
    <dgm:cxn modelId="{68D57DF3-691D-384D-AB6C-64CA05EAFC59}" srcId="{938FDDB0-DE61-FB46-8EB9-C42942D76A83}" destId="{B055AB70-259D-6044-A7AE-783FA93AC6BD}" srcOrd="1" destOrd="0" parTransId="{11A336AC-5392-ED4B-9A17-DCC5576B455F}" sibTransId="{7A0B333A-4FC7-2443-9668-F2CDD41CC22E}"/>
    <dgm:cxn modelId="{E96B2CFD-0C07-5B41-87B1-6C518A057DBA}" type="presOf" srcId="{7D8FB5C0-71F4-9E42-B4EF-419C794EF543}" destId="{B63F5E24-D13F-F141-92B1-13A5A888279B}" srcOrd="0" destOrd="0" presId="urn:microsoft.com/office/officeart/2008/layout/AscendingPictureAccentProcess"/>
    <dgm:cxn modelId="{D72450E1-181A-9847-AD98-6DD00E6FF382}" type="presParOf" srcId="{39F9D213-A42D-2544-9519-27775061A362}" destId="{8DBB7312-C93E-B547-8908-5EBDB8AF2CD3}" srcOrd="0" destOrd="0" presId="urn:microsoft.com/office/officeart/2008/layout/AscendingPictureAccentProcess"/>
    <dgm:cxn modelId="{A680E5D7-753E-D545-B04C-3B49E97E4D2F}" type="presParOf" srcId="{39F9D213-A42D-2544-9519-27775061A362}" destId="{854990D9-8209-7349-AF55-E51E75BDB965}" srcOrd="1" destOrd="0" presId="urn:microsoft.com/office/officeart/2008/layout/AscendingPictureAccentProcess"/>
    <dgm:cxn modelId="{2D6D880C-2AB1-D14A-9932-E2E464E6DCC5}" type="presParOf" srcId="{39F9D213-A42D-2544-9519-27775061A362}" destId="{DD391417-38E1-9D43-A395-27B18694A18D}" srcOrd="2" destOrd="0" presId="urn:microsoft.com/office/officeart/2008/layout/AscendingPictureAccentProcess"/>
    <dgm:cxn modelId="{60429D6A-46D3-FE45-B7BA-7241968917DD}" type="presParOf" srcId="{39F9D213-A42D-2544-9519-27775061A362}" destId="{41E57B03-9146-A34C-ADCA-CA576AC4C8F9}" srcOrd="3" destOrd="0" presId="urn:microsoft.com/office/officeart/2008/layout/AscendingPictureAccentProcess"/>
    <dgm:cxn modelId="{C71973AC-BE9F-5645-8275-E23D8133D472}" type="presParOf" srcId="{39F9D213-A42D-2544-9519-27775061A362}" destId="{8ED45E39-4EDC-5C46-8959-60113D8DFB72}" srcOrd="4" destOrd="0" presId="urn:microsoft.com/office/officeart/2008/layout/AscendingPictureAccentProcess"/>
    <dgm:cxn modelId="{E61A5BA9-2B6C-E342-BDB8-522BDA956EE1}" type="presParOf" srcId="{39F9D213-A42D-2544-9519-27775061A362}" destId="{FEE20446-FD2F-E942-A5DB-3469BE499B02}" srcOrd="5" destOrd="0" presId="urn:microsoft.com/office/officeart/2008/layout/AscendingPictureAccentProcess"/>
    <dgm:cxn modelId="{C5774EC3-41B9-0C42-A1B0-BDB8494DD21F}" type="presParOf" srcId="{39F9D213-A42D-2544-9519-27775061A362}" destId="{D31B1761-8DC1-9548-807B-721048F3AEA6}" srcOrd="6" destOrd="0" presId="urn:microsoft.com/office/officeart/2008/layout/AscendingPictureAccentProcess"/>
    <dgm:cxn modelId="{A4558076-0ABA-7641-82C6-B3776716CBEC}" type="presParOf" srcId="{39F9D213-A42D-2544-9519-27775061A362}" destId="{A1131B47-C21C-7047-9FBD-99AA4AFF5416}" srcOrd="7" destOrd="0" presId="urn:microsoft.com/office/officeart/2008/layout/AscendingPictureAccentProcess"/>
    <dgm:cxn modelId="{90A3F501-4A8D-0045-A427-F818BDCE8275}" type="presParOf" srcId="{39F9D213-A42D-2544-9519-27775061A362}" destId="{5E739D56-E020-7D44-A36C-EE2C74388332}" srcOrd="8" destOrd="0" presId="urn:microsoft.com/office/officeart/2008/layout/AscendingPictureAccentProcess"/>
    <dgm:cxn modelId="{FB147E8A-24F9-B44B-ACAB-87D9753154A2}" type="presParOf" srcId="{39F9D213-A42D-2544-9519-27775061A362}" destId="{C2FBE9BB-DF12-9F4E-8160-3CF338A7E931}" srcOrd="9" destOrd="0" presId="urn:microsoft.com/office/officeart/2008/layout/AscendingPictureAccentProcess"/>
    <dgm:cxn modelId="{0E97268F-828F-514E-8BC7-D5C7A2A2009A}" type="presParOf" srcId="{39F9D213-A42D-2544-9519-27775061A362}" destId="{B63F5E24-D13F-F141-92B1-13A5A888279B}" srcOrd="10" destOrd="0" presId="urn:microsoft.com/office/officeart/2008/layout/AscendingPictureAccentProcess"/>
    <dgm:cxn modelId="{A8C283A3-6F06-1543-8DBC-E6FD0F2A23FF}" type="presParOf" srcId="{39F9D213-A42D-2544-9519-27775061A362}" destId="{F8ED4E05-7268-7448-B647-521D00719045}" srcOrd="11" destOrd="0" presId="urn:microsoft.com/office/officeart/2008/layout/AscendingPictureAccentProcess"/>
    <dgm:cxn modelId="{2E06932B-3A38-3941-89D4-38DE1C0205C6}" type="presParOf" srcId="{F8ED4E05-7268-7448-B647-521D00719045}" destId="{E6688BFD-6BC7-AD44-A438-3DEE0833A02D}" srcOrd="0" destOrd="0" presId="urn:microsoft.com/office/officeart/2008/layout/AscendingPictureAccentProcess"/>
    <dgm:cxn modelId="{CFB5A124-4163-0140-B68B-22728279278C}" type="presParOf" srcId="{39F9D213-A42D-2544-9519-27775061A362}" destId="{A3C77071-8288-184C-B3B1-80513333E16D}" srcOrd="12" destOrd="0" presId="urn:microsoft.com/office/officeart/2008/layout/AscendingPictureAccentProcess"/>
    <dgm:cxn modelId="{095C0249-27F8-BC44-ADA3-E4A36983BFAD}" type="presParOf" srcId="{39F9D213-A42D-2544-9519-27775061A362}" destId="{DB023F60-802A-794F-BD3F-8D90F18140FA}" srcOrd="13" destOrd="0" presId="urn:microsoft.com/office/officeart/2008/layout/AscendingPictureAccentProcess"/>
    <dgm:cxn modelId="{80560AAE-25B3-8B47-A574-DC92414026D2}" type="presParOf" srcId="{DB023F60-802A-794F-BD3F-8D90F18140FA}" destId="{E83022D8-BFFC-0C4D-9479-BA7FE8829A37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8FDDB0-DE61-FB46-8EB9-C42942D76A83}" type="doc">
      <dgm:prSet loTypeId="urn:microsoft.com/office/officeart/2008/layout/AscendingPictureAccentProces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7D8FB5C0-71F4-9E42-B4EF-419C794EF543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200" b="1" baseline="0" dirty="0">
              <a:solidFill>
                <a:srgbClr val="941100"/>
              </a:solidFill>
            </a:rPr>
            <a:t>Il Primo Presidente:</a:t>
          </a:r>
          <a:endParaRPr lang="it-IT" sz="1200" b="0" baseline="0" dirty="0">
            <a:solidFill>
              <a:srgbClr val="941100"/>
            </a:solidFill>
          </a:endParaRPr>
        </a:p>
        <a:p>
          <a:pPr algn="just"/>
          <a:r>
            <a:rPr lang="it-IT" sz="1200" b="0" baseline="0" dirty="0">
              <a:solidFill>
                <a:srgbClr val="941100"/>
              </a:solidFill>
            </a:rPr>
            <a:t>- fissa udienza/adunanza e nomina il Relatore per i ricorsi assegnati alle SS.UU.</a:t>
          </a:r>
        </a:p>
        <a:p>
          <a:pPr algn="l"/>
          <a:r>
            <a:rPr lang="it-IT" sz="1200" b="1" baseline="0" dirty="0">
              <a:solidFill>
                <a:srgbClr val="941100"/>
              </a:solidFill>
            </a:rPr>
            <a:t>Il Presidente della Sezione:</a:t>
          </a:r>
          <a:endParaRPr lang="it-IT" sz="1200" b="0" baseline="0" dirty="0">
            <a:solidFill>
              <a:srgbClr val="941100"/>
            </a:solidFill>
          </a:endParaRPr>
        </a:p>
        <a:p>
          <a:pPr algn="just"/>
          <a:r>
            <a:rPr lang="it-IT" sz="1200" b="0" baseline="0" dirty="0">
              <a:solidFill>
                <a:srgbClr val="941100"/>
              </a:solidFill>
            </a:rPr>
            <a:t>- fissa udienza/adunanza e nomina il Relatore per i ricorsi assegnati alle SS.SS.</a:t>
          </a:r>
        </a:p>
        <a:p>
          <a:pPr algn="l"/>
          <a:r>
            <a:rPr lang="it-IT" sz="1200" b="1" baseline="0" dirty="0">
              <a:solidFill>
                <a:srgbClr val="941100"/>
              </a:solidFill>
            </a:rPr>
            <a:t>ENTRAMBI:</a:t>
          </a:r>
        </a:p>
        <a:p>
          <a:pPr algn="just"/>
          <a:r>
            <a:rPr lang="it-IT" sz="1200" b="0" baseline="0" dirty="0">
              <a:solidFill>
                <a:srgbClr val="941100"/>
              </a:solidFill>
            </a:rPr>
            <a:t>- dispongono eventuali integrazioni o rinnovi di notifica</a:t>
          </a:r>
        </a:p>
      </dgm:t>
    </dgm:pt>
    <dgm:pt modelId="{B6D61610-356F-6944-A94F-984E40DBD493}" type="parTrans" cxnId="{F6498227-275A-E64F-9F85-622DBEA162DB}">
      <dgm:prSet/>
      <dgm:spPr/>
      <dgm:t>
        <a:bodyPr/>
        <a:lstStyle/>
        <a:p>
          <a:endParaRPr lang="it-IT"/>
        </a:p>
      </dgm:t>
    </dgm:pt>
    <dgm:pt modelId="{FE62BA06-C827-B241-A948-B4481A798572}" type="sibTrans" cxnId="{F6498227-275A-E64F-9F85-622DBEA162DB}">
      <dgm:prSet/>
      <dgm:spPr>
        <a:solidFill>
          <a:srgbClr val="941100"/>
        </a:solidFill>
      </dgm:spPr>
      <dgm:t>
        <a:bodyPr/>
        <a:lstStyle/>
        <a:p>
          <a:endParaRPr lang="it-IT"/>
        </a:p>
      </dgm:t>
    </dgm:pt>
    <dgm:pt modelId="{B055AB70-259D-6044-A7AE-783FA93AC6B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200" b="1" dirty="0">
              <a:solidFill>
                <a:srgbClr val="941100"/>
              </a:solidFill>
            </a:rPr>
            <a:t>Il Primo Presidente:</a:t>
          </a:r>
        </a:p>
        <a:p>
          <a:pPr algn="just"/>
          <a:r>
            <a:rPr lang="it-IT" sz="1200" b="0" dirty="0">
              <a:solidFill>
                <a:srgbClr val="941100"/>
              </a:solidFill>
            </a:rPr>
            <a:t>- assegna i ricorsi alle SS.UU. o alla S.S.</a:t>
          </a:r>
        </a:p>
        <a:p>
          <a:pPr algn="l"/>
          <a:r>
            <a:rPr lang="it-IT" sz="1200" b="1" dirty="0">
              <a:solidFill>
                <a:srgbClr val="941100"/>
              </a:solidFill>
            </a:rPr>
            <a:t>La Parte:</a:t>
          </a:r>
        </a:p>
        <a:p>
          <a:pPr algn="just"/>
          <a:r>
            <a:rPr lang="it-IT" sz="1200" b="0" dirty="0">
              <a:solidFill>
                <a:srgbClr val="941100"/>
              </a:solidFill>
            </a:rPr>
            <a:t>- fino a 15 gg. prima dell’udienza/adunanza può proporre istanza di rimessione alle SS.UU. (</a:t>
          </a:r>
          <a:r>
            <a:rPr lang="it-IT" sz="1200" b="1" dirty="0">
              <a:solidFill>
                <a:srgbClr val="941100"/>
              </a:solidFill>
            </a:rPr>
            <a:t>dopo: </a:t>
          </a:r>
          <a:r>
            <a:rPr lang="it-IT" sz="1200" b="0" dirty="0">
              <a:solidFill>
                <a:srgbClr val="941100"/>
              </a:solidFill>
            </a:rPr>
            <a:t>con ordinanza, solo d’ufficio o a richiesta del P.M.)</a:t>
          </a:r>
        </a:p>
      </dgm:t>
    </dgm:pt>
    <dgm:pt modelId="{11A336AC-5392-ED4B-9A17-DCC5576B455F}" type="parTrans" cxnId="{68D57DF3-691D-384D-AB6C-64CA05EAFC59}">
      <dgm:prSet/>
      <dgm:spPr/>
      <dgm:t>
        <a:bodyPr/>
        <a:lstStyle/>
        <a:p>
          <a:endParaRPr lang="it-IT"/>
        </a:p>
      </dgm:t>
    </dgm:pt>
    <dgm:pt modelId="{7A0B333A-4FC7-2443-9668-F2CDD41CC22E}" type="sibTrans" cxnId="{68D57DF3-691D-384D-AB6C-64CA05EAFC59}">
      <dgm:prSet/>
      <dgm:spPr>
        <a:solidFill>
          <a:srgbClr val="941100"/>
        </a:solidFill>
      </dgm:spPr>
      <dgm:t>
        <a:bodyPr/>
        <a:lstStyle/>
        <a:p>
          <a:endParaRPr lang="it-IT">
            <a:solidFill>
              <a:srgbClr val="941100"/>
            </a:solidFill>
          </a:endParaRPr>
        </a:p>
      </dgm:t>
    </dgm:pt>
    <dgm:pt modelId="{39F9D213-A42D-2544-9519-27775061A362}" type="pres">
      <dgm:prSet presAssocID="{938FDDB0-DE61-FB46-8EB9-C42942D76A83}" presName="Name0" presStyleCnt="0">
        <dgm:presLayoutVars>
          <dgm:chMax val="7"/>
          <dgm:chPref val="7"/>
          <dgm:dir/>
        </dgm:presLayoutVars>
      </dgm:prSet>
      <dgm:spPr/>
    </dgm:pt>
    <dgm:pt modelId="{8DBB7312-C93E-B547-8908-5EBDB8AF2CD3}" type="pres">
      <dgm:prSet presAssocID="{938FDDB0-DE61-FB46-8EB9-C42942D76A83}" presName="dot1" presStyleLbl="alignNode1" presStyleIdx="0" presStyleCnt="10"/>
      <dgm:spPr/>
    </dgm:pt>
    <dgm:pt modelId="{854990D9-8209-7349-AF55-E51E75BDB965}" type="pres">
      <dgm:prSet presAssocID="{938FDDB0-DE61-FB46-8EB9-C42942D76A83}" presName="dot2" presStyleLbl="alignNode1" presStyleIdx="1" presStyleCnt="10"/>
      <dgm:spPr/>
    </dgm:pt>
    <dgm:pt modelId="{DD391417-38E1-9D43-A395-27B18694A18D}" type="pres">
      <dgm:prSet presAssocID="{938FDDB0-DE61-FB46-8EB9-C42942D76A83}" presName="dot3" presStyleLbl="alignNode1" presStyleIdx="2" presStyleCnt="10"/>
      <dgm:spPr/>
    </dgm:pt>
    <dgm:pt modelId="{41E57B03-9146-A34C-ADCA-CA576AC4C8F9}" type="pres">
      <dgm:prSet presAssocID="{938FDDB0-DE61-FB46-8EB9-C42942D76A83}" presName="dotArrow1" presStyleLbl="alignNode1" presStyleIdx="3" presStyleCnt="10" custLinFactY="200000" custLinFactNeighborY="294682"/>
      <dgm:spPr/>
    </dgm:pt>
    <dgm:pt modelId="{8ED45E39-4EDC-5C46-8959-60113D8DFB72}" type="pres">
      <dgm:prSet presAssocID="{938FDDB0-DE61-FB46-8EB9-C42942D76A83}" presName="dotArrow2" presStyleLbl="alignNode1" presStyleIdx="4" presStyleCnt="10" custLinFactY="200000" custLinFactNeighborY="200398"/>
      <dgm:spPr/>
    </dgm:pt>
    <dgm:pt modelId="{FEE20446-FD2F-E942-A5DB-3469BE499B02}" type="pres">
      <dgm:prSet presAssocID="{938FDDB0-DE61-FB46-8EB9-C42942D76A83}" presName="dotArrow3" presStyleLbl="alignNode1" presStyleIdx="5" presStyleCnt="10" custLinFactY="223484" custLinFactNeighborY="300000"/>
      <dgm:spPr/>
    </dgm:pt>
    <dgm:pt modelId="{D31B1761-8DC1-9548-807B-721048F3AEA6}" type="pres">
      <dgm:prSet presAssocID="{938FDDB0-DE61-FB46-8EB9-C42942D76A83}" presName="dotArrow4" presStyleLbl="alignNode1" presStyleIdx="6" presStyleCnt="10" custLinFactY="113449" custLinFactNeighborY="200000"/>
      <dgm:spPr/>
    </dgm:pt>
    <dgm:pt modelId="{A1131B47-C21C-7047-9FBD-99AA4AFF5416}" type="pres">
      <dgm:prSet presAssocID="{938FDDB0-DE61-FB46-8EB9-C42942D76A83}" presName="dotArrow5" presStyleLbl="alignNode1" presStyleIdx="7" presStyleCnt="10" custLinFactY="200000" custLinFactNeighborY="207734"/>
      <dgm:spPr/>
    </dgm:pt>
    <dgm:pt modelId="{5E739D56-E020-7D44-A36C-EE2C74388332}" type="pres">
      <dgm:prSet presAssocID="{938FDDB0-DE61-FB46-8EB9-C42942D76A83}" presName="dotArrow6" presStyleLbl="alignNode1" presStyleIdx="8" presStyleCnt="10" custLinFactY="112028" custLinFactNeighborY="200000"/>
      <dgm:spPr/>
    </dgm:pt>
    <dgm:pt modelId="{C2FBE9BB-DF12-9F4E-8160-3CF338A7E931}" type="pres">
      <dgm:prSet presAssocID="{938FDDB0-DE61-FB46-8EB9-C42942D76A83}" presName="dotArrow7" presStyleLbl="alignNode1" presStyleIdx="9" presStyleCnt="10"/>
      <dgm:spPr/>
    </dgm:pt>
    <dgm:pt modelId="{B63F5E24-D13F-F141-92B1-13A5A888279B}" type="pres">
      <dgm:prSet presAssocID="{7D8FB5C0-71F4-9E42-B4EF-419C794EF543}" presName="parTx1" presStyleLbl="node1" presStyleIdx="0" presStyleCnt="2" custScaleX="120156" custScaleY="319341" custLinFactNeighborX="39732"/>
      <dgm:spPr/>
    </dgm:pt>
    <dgm:pt modelId="{F8ED4E05-7268-7448-B647-521D00719045}" type="pres">
      <dgm:prSet presAssocID="{FE62BA06-C827-B241-A948-B4481A798572}" presName="picture1" presStyleCnt="0"/>
      <dgm:spPr/>
    </dgm:pt>
    <dgm:pt modelId="{E6688BFD-6BC7-AD44-A438-3DEE0833A02D}" type="pres">
      <dgm:prSet presAssocID="{FE62BA06-C827-B241-A948-B4481A798572}" presName="imageRepeatNode" presStyleLbl="fgImgPlace1" presStyleIdx="0" presStyleCnt="2" custScaleX="86938" custScaleY="86944" custLinFactNeighborX="72071" custLinFactNeighborY="-23193"/>
      <dgm:spPr/>
    </dgm:pt>
    <dgm:pt modelId="{A3C77071-8288-184C-B3B1-80513333E16D}" type="pres">
      <dgm:prSet presAssocID="{B055AB70-259D-6044-A7AE-783FA93AC6BD}" presName="parTx2" presStyleLbl="node1" presStyleIdx="1" presStyleCnt="2" custScaleY="204300" custLinFactNeighborX="7467" custLinFactNeighborY="-76905"/>
      <dgm:spPr/>
    </dgm:pt>
    <dgm:pt modelId="{DB023F60-802A-794F-BD3F-8D90F18140FA}" type="pres">
      <dgm:prSet presAssocID="{7A0B333A-4FC7-2443-9668-F2CDD41CC22E}" presName="picture2" presStyleCnt="0"/>
      <dgm:spPr/>
    </dgm:pt>
    <dgm:pt modelId="{E83022D8-BFFC-0C4D-9479-BA7FE8829A37}" type="pres">
      <dgm:prSet presAssocID="{7A0B333A-4FC7-2443-9668-F2CDD41CC22E}" presName="imageRepeatNode" presStyleLbl="fgImgPlace1" presStyleIdx="1" presStyleCnt="2" custScaleX="86938" custScaleY="86944" custLinFactNeighborX="11498" custLinFactNeighborY="-28853"/>
      <dgm:spPr/>
    </dgm:pt>
  </dgm:ptLst>
  <dgm:cxnLst>
    <dgm:cxn modelId="{C7D6871A-0920-374E-84B0-26D08F47C620}" type="presOf" srcId="{938FDDB0-DE61-FB46-8EB9-C42942D76A83}" destId="{39F9D213-A42D-2544-9519-27775061A362}" srcOrd="0" destOrd="0" presId="urn:microsoft.com/office/officeart/2008/layout/AscendingPictureAccentProcess"/>
    <dgm:cxn modelId="{506FD11B-6C74-0D4A-9B49-79654CDA38E6}" type="presOf" srcId="{FE62BA06-C827-B241-A948-B4481A798572}" destId="{E6688BFD-6BC7-AD44-A438-3DEE0833A02D}" srcOrd="0" destOrd="0" presId="urn:microsoft.com/office/officeart/2008/layout/AscendingPictureAccentProcess"/>
    <dgm:cxn modelId="{F6498227-275A-E64F-9F85-622DBEA162DB}" srcId="{938FDDB0-DE61-FB46-8EB9-C42942D76A83}" destId="{7D8FB5C0-71F4-9E42-B4EF-419C794EF543}" srcOrd="0" destOrd="0" parTransId="{B6D61610-356F-6944-A94F-984E40DBD493}" sibTransId="{FE62BA06-C827-B241-A948-B4481A798572}"/>
    <dgm:cxn modelId="{F49B2CA5-6D5E-FB4B-BA35-7AB18C1ECE68}" type="presOf" srcId="{7A0B333A-4FC7-2443-9668-F2CDD41CC22E}" destId="{E83022D8-BFFC-0C4D-9479-BA7FE8829A37}" srcOrd="0" destOrd="0" presId="urn:microsoft.com/office/officeart/2008/layout/AscendingPictureAccentProcess"/>
    <dgm:cxn modelId="{589CD6A5-EC24-9C4A-A1FD-ACCCD0B98F95}" type="presOf" srcId="{B055AB70-259D-6044-A7AE-783FA93AC6BD}" destId="{A3C77071-8288-184C-B3B1-80513333E16D}" srcOrd="0" destOrd="0" presId="urn:microsoft.com/office/officeart/2008/layout/AscendingPictureAccentProcess"/>
    <dgm:cxn modelId="{68D57DF3-691D-384D-AB6C-64CA05EAFC59}" srcId="{938FDDB0-DE61-FB46-8EB9-C42942D76A83}" destId="{B055AB70-259D-6044-A7AE-783FA93AC6BD}" srcOrd="1" destOrd="0" parTransId="{11A336AC-5392-ED4B-9A17-DCC5576B455F}" sibTransId="{7A0B333A-4FC7-2443-9668-F2CDD41CC22E}"/>
    <dgm:cxn modelId="{E96B2CFD-0C07-5B41-87B1-6C518A057DBA}" type="presOf" srcId="{7D8FB5C0-71F4-9E42-B4EF-419C794EF543}" destId="{B63F5E24-D13F-F141-92B1-13A5A888279B}" srcOrd="0" destOrd="0" presId="urn:microsoft.com/office/officeart/2008/layout/AscendingPictureAccentProcess"/>
    <dgm:cxn modelId="{D72450E1-181A-9847-AD98-6DD00E6FF382}" type="presParOf" srcId="{39F9D213-A42D-2544-9519-27775061A362}" destId="{8DBB7312-C93E-B547-8908-5EBDB8AF2CD3}" srcOrd="0" destOrd="0" presId="urn:microsoft.com/office/officeart/2008/layout/AscendingPictureAccentProcess"/>
    <dgm:cxn modelId="{A680E5D7-753E-D545-B04C-3B49E97E4D2F}" type="presParOf" srcId="{39F9D213-A42D-2544-9519-27775061A362}" destId="{854990D9-8209-7349-AF55-E51E75BDB965}" srcOrd="1" destOrd="0" presId="urn:microsoft.com/office/officeart/2008/layout/AscendingPictureAccentProcess"/>
    <dgm:cxn modelId="{2D6D880C-2AB1-D14A-9932-E2E464E6DCC5}" type="presParOf" srcId="{39F9D213-A42D-2544-9519-27775061A362}" destId="{DD391417-38E1-9D43-A395-27B18694A18D}" srcOrd="2" destOrd="0" presId="urn:microsoft.com/office/officeart/2008/layout/AscendingPictureAccentProcess"/>
    <dgm:cxn modelId="{60429D6A-46D3-FE45-B7BA-7241968917DD}" type="presParOf" srcId="{39F9D213-A42D-2544-9519-27775061A362}" destId="{41E57B03-9146-A34C-ADCA-CA576AC4C8F9}" srcOrd="3" destOrd="0" presId="urn:microsoft.com/office/officeart/2008/layout/AscendingPictureAccentProcess"/>
    <dgm:cxn modelId="{C71973AC-BE9F-5645-8275-E23D8133D472}" type="presParOf" srcId="{39F9D213-A42D-2544-9519-27775061A362}" destId="{8ED45E39-4EDC-5C46-8959-60113D8DFB72}" srcOrd="4" destOrd="0" presId="urn:microsoft.com/office/officeart/2008/layout/AscendingPictureAccentProcess"/>
    <dgm:cxn modelId="{E61A5BA9-2B6C-E342-BDB8-522BDA956EE1}" type="presParOf" srcId="{39F9D213-A42D-2544-9519-27775061A362}" destId="{FEE20446-FD2F-E942-A5DB-3469BE499B02}" srcOrd="5" destOrd="0" presId="urn:microsoft.com/office/officeart/2008/layout/AscendingPictureAccentProcess"/>
    <dgm:cxn modelId="{C5774EC3-41B9-0C42-A1B0-BDB8494DD21F}" type="presParOf" srcId="{39F9D213-A42D-2544-9519-27775061A362}" destId="{D31B1761-8DC1-9548-807B-721048F3AEA6}" srcOrd="6" destOrd="0" presId="urn:microsoft.com/office/officeart/2008/layout/AscendingPictureAccentProcess"/>
    <dgm:cxn modelId="{A4558076-0ABA-7641-82C6-B3776716CBEC}" type="presParOf" srcId="{39F9D213-A42D-2544-9519-27775061A362}" destId="{A1131B47-C21C-7047-9FBD-99AA4AFF5416}" srcOrd="7" destOrd="0" presId="urn:microsoft.com/office/officeart/2008/layout/AscendingPictureAccentProcess"/>
    <dgm:cxn modelId="{90A3F501-4A8D-0045-A427-F818BDCE8275}" type="presParOf" srcId="{39F9D213-A42D-2544-9519-27775061A362}" destId="{5E739D56-E020-7D44-A36C-EE2C74388332}" srcOrd="8" destOrd="0" presId="urn:microsoft.com/office/officeart/2008/layout/AscendingPictureAccentProcess"/>
    <dgm:cxn modelId="{FB147E8A-24F9-B44B-ACAB-87D9753154A2}" type="presParOf" srcId="{39F9D213-A42D-2544-9519-27775061A362}" destId="{C2FBE9BB-DF12-9F4E-8160-3CF338A7E931}" srcOrd="9" destOrd="0" presId="urn:microsoft.com/office/officeart/2008/layout/AscendingPictureAccentProcess"/>
    <dgm:cxn modelId="{0E97268F-828F-514E-8BC7-D5C7A2A2009A}" type="presParOf" srcId="{39F9D213-A42D-2544-9519-27775061A362}" destId="{B63F5E24-D13F-F141-92B1-13A5A888279B}" srcOrd="10" destOrd="0" presId="urn:microsoft.com/office/officeart/2008/layout/AscendingPictureAccentProcess"/>
    <dgm:cxn modelId="{A8C283A3-6F06-1543-8DBC-E6FD0F2A23FF}" type="presParOf" srcId="{39F9D213-A42D-2544-9519-27775061A362}" destId="{F8ED4E05-7268-7448-B647-521D00719045}" srcOrd="11" destOrd="0" presId="urn:microsoft.com/office/officeart/2008/layout/AscendingPictureAccentProcess"/>
    <dgm:cxn modelId="{2E06932B-3A38-3941-89D4-38DE1C0205C6}" type="presParOf" srcId="{F8ED4E05-7268-7448-B647-521D00719045}" destId="{E6688BFD-6BC7-AD44-A438-3DEE0833A02D}" srcOrd="0" destOrd="0" presId="urn:microsoft.com/office/officeart/2008/layout/AscendingPictureAccentProcess"/>
    <dgm:cxn modelId="{CFB5A124-4163-0140-B68B-22728279278C}" type="presParOf" srcId="{39F9D213-A42D-2544-9519-27775061A362}" destId="{A3C77071-8288-184C-B3B1-80513333E16D}" srcOrd="12" destOrd="0" presId="urn:microsoft.com/office/officeart/2008/layout/AscendingPictureAccentProcess"/>
    <dgm:cxn modelId="{095C0249-27F8-BC44-ADA3-E4A36983BFAD}" type="presParOf" srcId="{39F9D213-A42D-2544-9519-27775061A362}" destId="{DB023F60-802A-794F-BD3F-8D90F18140FA}" srcOrd="13" destOrd="0" presId="urn:microsoft.com/office/officeart/2008/layout/AscendingPictureAccentProcess"/>
    <dgm:cxn modelId="{80560AAE-25B3-8B47-A574-DC92414026D2}" type="presParOf" srcId="{DB023F60-802A-794F-BD3F-8D90F18140FA}" destId="{E83022D8-BFFC-0C4D-9479-BA7FE8829A37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8FDDB0-DE61-FB46-8EB9-C42942D76A83}" type="doc">
      <dgm:prSet loTypeId="urn:microsoft.com/office/officeart/2008/layout/AscendingPictureAccentProces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7D8FB5C0-71F4-9E42-B4EF-419C794EF543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200" b="1" baseline="0" dirty="0">
              <a:solidFill>
                <a:srgbClr val="941100"/>
              </a:solidFill>
            </a:rPr>
            <a:t>La Cancelleria:</a:t>
          </a:r>
        </a:p>
        <a:p>
          <a:pPr algn="just"/>
          <a:r>
            <a:rPr lang="it-IT" sz="1200" b="0" baseline="0" dirty="0">
              <a:solidFill>
                <a:srgbClr val="941100"/>
              </a:solidFill>
            </a:rPr>
            <a:t>- comunica al P.M. e ai difensori la data dell’udienza almeno </a:t>
          </a:r>
          <a:r>
            <a:rPr lang="it-IT" sz="1200" b="1" u="sng" baseline="0" dirty="0">
              <a:solidFill>
                <a:srgbClr val="941100"/>
              </a:solidFill>
            </a:rPr>
            <a:t>60 gg. prima</a:t>
          </a:r>
        </a:p>
      </dgm:t>
    </dgm:pt>
    <dgm:pt modelId="{B6D61610-356F-6944-A94F-984E40DBD493}" type="parTrans" cxnId="{F6498227-275A-E64F-9F85-622DBEA162DB}">
      <dgm:prSet/>
      <dgm:spPr/>
      <dgm:t>
        <a:bodyPr/>
        <a:lstStyle/>
        <a:p>
          <a:endParaRPr lang="it-IT"/>
        </a:p>
      </dgm:t>
    </dgm:pt>
    <dgm:pt modelId="{FE62BA06-C827-B241-A948-B4481A798572}" type="sibTrans" cxnId="{F6498227-275A-E64F-9F85-622DBEA162DB}">
      <dgm:prSet/>
      <dgm:spPr>
        <a:solidFill>
          <a:srgbClr val="941100"/>
        </a:solidFill>
      </dgm:spPr>
      <dgm:t>
        <a:bodyPr/>
        <a:lstStyle/>
        <a:p>
          <a:endParaRPr lang="it-IT"/>
        </a:p>
      </dgm:t>
    </dgm:pt>
    <dgm:pt modelId="{B055AB70-259D-6044-A7AE-783FA93AC6B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200" b="1" baseline="0" dirty="0">
              <a:solidFill>
                <a:srgbClr val="941100"/>
              </a:solidFill>
            </a:rPr>
            <a:t>La Cancelleria:</a:t>
          </a:r>
        </a:p>
        <a:p>
          <a:pPr algn="l"/>
          <a:r>
            <a:rPr lang="it-IT" sz="1200" b="0" baseline="0" dirty="0">
              <a:solidFill>
                <a:srgbClr val="941100"/>
              </a:solidFill>
            </a:rPr>
            <a:t>- comunica al P.M. e ai difensori la data dell’udienza almeno </a:t>
          </a:r>
          <a:r>
            <a:rPr lang="it-IT" sz="1200" b="1" u="sng" baseline="0" dirty="0">
              <a:solidFill>
                <a:srgbClr val="941100"/>
              </a:solidFill>
            </a:rPr>
            <a:t>60 gg. prima</a:t>
          </a:r>
          <a:endParaRPr lang="it-IT" sz="1200" b="0" dirty="0">
            <a:solidFill>
              <a:srgbClr val="941100"/>
            </a:solidFill>
          </a:endParaRPr>
        </a:p>
      </dgm:t>
    </dgm:pt>
    <dgm:pt modelId="{11A336AC-5392-ED4B-9A17-DCC5576B455F}" type="parTrans" cxnId="{68D57DF3-691D-384D-AB6C-64CA05EAFC59}">
      <dgm:prSet/>
      <dgm:spPr/>
      <dgm:t>
        <a:bodyPr/>
        <a:lstStyle/>
        <a:p>
          <a:endParaRPr lang="it-IT"/>
        </a:p>
      </dgm:t>
    </dgm:pt>
    <dgm:pt modelId="{7A0B333A-4FC7-2443-9668-F2CDD41CC22E}" type="sibTrans" cxnId="{68D57DF3-691D-384D-AB6C-64CA05EAFC59}">
      <dgm:prSet/>
      <dgm:spPr>
        <a:solidFill>
          <a:srgbClr val="941100"/>
        </a:solidFill>
      </dgm:spPr>
      <dgm:t>
        <a:bodyPr/>
        <a:lstStyle/>
        <a:p>
          <a:endParaRPr lang="it-IT">
            <a:solidFill>
              <a:srgbClr val="941100"/>
            </a:solidFill>
          </a:endParaRPr>
        </a:p>
      </dgm:t>
    </dgm:pt>
    <dgm:pt modelId="{39F9D213-A42D-2544-9519-27775061A362}" type="pres">
      <dgm:prSet presAssocID="{938FDDB0-DE61-FB46-8EB9-C42942D76A83}" presName="Name0" presStyleCnt="0">
        <dgm:presLayoutVars>
          <dgm:chMax val="7"/>
          <dgm:chPref val="7"/>
          <dgm:dir/>
        </dgm:presLayoutVars>
      </dgm:prSet>
      <dgm:spPr/>
    </dgm:pt>
    <dgm:pt modelId="{8DBB7312-C93E-B547-8908-5EBDB8AF2CD3}" type="pres">
      <dgm:prSet presAssocID="{938FDDB0-DE61-FB46-8EB9-C42942D76A83}" presName="dot1" presStyleLbl="alignNode1" presStyleIdx="0" presStyleCnt="10"/>
      <dgm:spPr/>
    </dgm:pt>
    <dgm:pt modelId="{854990D9-8209-7349-AF55-E51E75BDB965}" type="pres">
      <dgm:prSet presAssocID="{938FDDB0-DE61-FB46-8EB9-C42942D76A83}" presName="dot2" presStyleLbl="alignNode1" presStyleIdx="1" presStyleCnt="10"/>
      <dgm:spPr/>
    </dgm:pt>
    <dgm:pt modelId="{DD391417-38E1-9D43-A395-27B18694A18D}" type="pres">
      <dgm:prSet presAssocID="{938FDDB0-DE61-FB46-8EB9-C42942D76A83}" presName="dot3" presStyleLbl="alignNode1" presStyleIdx="2" presStyleCnt="10"/>
      <dgm:spPr/>
    </dgm:pt>
    <dgm:pt modelId="{41E57B03-9146-A34C-ADCA-CA576AC4C8F9}" type="pres">
      <dgm:prSet presAssocID="{938FDDB0-DE61-FB46-8EB9-C42942D76A83}" presName="dotArrow1" presStyleLbl="alignNode1" presStyleIdx="3" presStyleCnt="10" custLinFactY="300000" custLinFactNeighborY="363994"/>
      <dgm:spPr/>
    </dgm:pt>
    <dgm:pt modelId="{8ED45E39-4EDC-5C46-8959-60113D8DFB72}" type="pres">
      <dgm:prSet presAssocID="{938FDDB0-DE61-FB46-8EB9-C42942D76A83}" presName="dotArrow2" presStyleLbl="alignNode1" presStyleIdx="4" presStyleCnt="10" custLinFactY="300000" custLinFactNeighborY="319008"/>
      <dgm:spPr/>
    </dgm:pt>
    <dgm:pt modelId="{FEE20446-FD2F-E942-A5DB-3469BE499B02}" type="pres">
      <dgm:prSet presAssocID="{938FDDB0-DE61-FB46-8EB9-C42942D76A83}" presName="dotArrow3" presStyleLbl="alignNode1" presStyleIdx="5" presStyleCnt="10" custLinFactY="300000" custLinFactNeighborY="315555"/>
      <dgm:spPr/>
    </dgm:pt>
    <dgm:pt modelId="{D31B1761-8DC1-9548-807B-721048F3AEA6}" type="pres">
      <dgm:prSet presAssocID="{938FDDB0-DE61-FB46-8EB9-C42942D76A83}" presName="dotArrow4" presStyleLbl="alignNode1" presStyleIdx="6" presStyleCnt="10" custLinFactY="277476" custLinFactNeighborY="300000"/>
      <dgm:spPr/>
    </dgm:pt>
    <dgm:pt modelId="{A1131B47-C21C-7047-9FBD-99AA4AFF5416}" type="pres">
      <dgm:prSet presAssocID="{938FDDB0-DE61-FB46-8EB9-C42942D76A83}" presName="dotArrow5" presStyleLbl="alignNode1" presStyleIdx="7" presStyleCnt="10" custLinFactY="239396" custLinFactNeighborY="300000"/>
      <dgm:spPr/>
    </dgm:pt>
    <dgm:pt modelId="{5E739D56-E020-7D44-A36C-EE2C74388332}" type="pres">
      <dgm:prSet presAssocID="{938FDDB0-DE61-FB46-8EB9-C42942D76A83}" presName="dotArrow6" presStyleLbl="alignNode1" presStyleIdx="8" presStyleCnt="10" custLinFactY="230638" custLinFactNeighborX="-12934" custLinFactNeighborY="300000"/>
      <dgm:spPr/>
    </dgm:pt>
    <dgm:pt modelId="{C2FBE9BB-DF12-9F4E-8160-3CF338A7E931}" type="pres">
      <dgm:prSet presAssocID="{938FDDB0-DE61-FB46-8EB9-C42942D76A83}" presName="dotArrow7" presStyleLbl="alignNode1" presStyleIdx="9" presStyleCnt="10" custLinFactY="162656" custLinFactNeighborY="200000"/>
      <dgm:spPr/>
    </dgm:pt>
    <dgm:pt modelId="{B63F5E24-D13F-F141-92B1-13A5A888279B}" type="pres">
      <dgm:prSet presAssocID="{7D8FB5C0-71F4-9E42-B4EF-419C794EF543}" presName="parTx1" presStyleLbl="node1" presStyleIdx="0" presStyleCnt="2" custScaleX="111667" custScaleY="122742" custLinFactNeighborX="39912" custLinFactNeighborY="-95816"/>
      <dgm:spPr/>
    </dgm:pt>
    <dgm:pt modelId="{F8ED4E05-7268-7448-B647-521D00719045}" type="pres">
      <dgm:prSet presAssocID="{FE62BA06-C827-B241-A948-B4481A798572}" presName="picture1" presStyleCnt="0"/>
      <dgm:spPr/>
    </dgm:pt>
    <dgm:pt modelId="{E6688BFD-6BC7-AD44-A438-3DEE0833A02D}" type="pres">
      <dgm:prSet presAssocID="{FE62BA06-C827-B241-A948-B4481A798572}" presName="imageRepeatNode" presStyleLbl="fgImgPlace1" presStyleIdx="0" presStyleCnt="2" custScaleX="86938" custScaleY="86944" custLinFactNeighborX="68577" custLinFactNeighborY="-23193"/>
      <dgm:spPr/>
    </dgm:pt>
    <dgm:pt modelId="{A3C77071-8288-184C-B3B1-80513333E16D}" type="pres">
      <dgm:prSet presAssocID="{B055AB70-259D-6044-A7AE-783FA93AC6BD}" presName="parTx2" presStyleLbl="node1" presStyleIdx="1" presStyleCnt="2" custScaleY="124001" custLinFactNeighborX="8596" custLinFactNeighborY="-96653"/>
      <dgm:spPr/>
    </dgm:pt>
    <dgm:pt modelId="{DB023F60-802A-794F-BD3F-8D90F18140FA}" type="pres">
      <dgm:prSet presAssocID="{7A0B333A-4FC7-2443-9668-F2CDD41CC22E}" presName="picture2" presStyleCnt="0"/>
      <dgm:spPr/>
    </dgm:pt>
    <dgm:pt modelId="{E83022D8-BFFC-0C4D-9479-BA7FE8829A37}" type="pres">
      <dgm:prSet presAssocID="{7A0B333A-4FC7-2443-9668-F2CDD41CC22E}" presName="imageRepeatNode" presStyleLbl="fgImgPlace1" presStyleIdx="1" presStyleCnt="2" custScaleX="86938" custScaleY="86944" custLinFactNeighborX="11498" custLinFactNeighborY="-11291"/>
      <dgm:spPr/>
    </dgm:pt>
  </dgm:ptLst>
  <dgm:cxnLst>
    <dgm:cxn modelId="{C7D6871A-0920-374E-84B0-26D08F47C620}" type="presOf" srcId="{938FDDB0-DE61-FB46-8EB9-C42942D76A83}" destId="{39F9D213-A42D-2544-9519-27775061A362}" srcOrd="0" destOrd="0" presId="urn:microsoft.com/office/officeart/2008/layout/AscendingPictureAccentProcess"/>
    <dgm:cxn modelId="{506FD11B-6C74-0D4A-9B49-79654CDA38E6}" type="presOf" srcId="{FE62BA06-C827-B241-A948-B4481A798572}" destId="{E6688BFD-6BC7-AD44-A438-3DEE0833A02D}" srcOrd="0" destOrd="0" presId="urn:microsoft.com/office/officeart/2008/layout/AscendingPictureAccentProcess"/>
    <dgm:cxn modelId="{F6498227-275A-E64F-9F85-622DBEA162DB}" srcId="{938FDDB0-DE61-FB46-8EB9-C42942D76A83}" destId="{7D8FB5C0-71F4-9E42-B4EF-419C794EF543}" srcOrd="0" destOrd="0" parTransId="{B6D61610-356F-6944-A94F-984E40DBD493}" sibTransId="{FE62BA06-C827-B241-A948-B4481A798572}"/>
    <dgm:cxn modelId="{F49B2CA5-6D5E-FB4B-BA35-7AB18C1ECE68}" type="presOf" srcId="{7A0B333A-4FC7-2443-9668-F2CDD41CC22E}" destId="{E83022D8-BFFC-0C4D-9479-BA7FE8829A37}" srcOrd="0" destOrd="0" presId="urn:microsoft.com/office/officeart/2008/layout/AscendingPictureAccentProcess"/>
    <dgm:cxn modelId="{589CD6A5-EC24-9C4A-A1FD-ACCCD0B98F95}" type="presOf" srcId="{B055AB70-259D-6044-A7AE-783FA93AC6BD}" destId="{A3C77071-8288-184C-B3B1-80513333E16D}" srcOrd="0" destOrd="0" presId="urn:microsoft.com/office/officeart/2008/layout/AscendingPictureAccentProcess"/>
    <dgm:cxn modelId="{68D57DF3-691D-384D-AB6C-64CA05EAFC59}" srcId="{938FDDB0-DE61-FB46-8EB9-C42942D76A83}" destId="{B055AB70-259D-6044-A7AE-783FA93AC6BD}" srcOrd="1" destOrd="0" parTransId="{11A336AC-5392-ED4B-9A17-DCC5576B455F}" sibTransId="{7A0B333A-4FC7-2443-9668-F2CDD41CC22E}"/>
    <dgm:cxn modelId="{E96B2CFD-0C07-5B41-87B1-6C518A057DBA}" type="presOf" srcId="{7D8FB5C0-71F4-9E42-B4EF-419C794EF543}" destId="{B63F5E24-D13F-F141-92B1-13A5A888279B}" srcOrd="0" destOrd="0" presId="urn:microsoft.com/office/officeart/2008/layout/AscendingPictureAccentProcess"/>
    <dgm:cxn modelId="{D72450E1-181A-9847-AD98-6DD00E6FF382}" type="presParOf" srcId="{39F9D213-A42D-2544-9519-27775061A362}" destId="{8DBB7312-C93E-B547-8908-5EBDB8AF2CD3}" srcOrd="0" destOrd="0" presId="urn:microsoft.com/office/officeart/2008/layout/AscendingPictureAccentProcess"/>
    <dgm:cxn modelId="{A680E5D7-753E-D545-B04C-3B49E97E4D2F}" type="presParOf" srcId="{39F9D213-A42D-2544-9519-27775061A362}" destId="{854990D9-8209-7349-AF55-E51E75BDB965}" srcOrd="1" destOrd="0" presId="urn:microsoft.com/office/officeart/2008/layout/AscendingPictureAccentProcess"/>
    <dgm:cxn modelId="{2D6D880C-2AB1-D14A-9932-E2E464E6DCC5}" type="presParOf" srcId="{39F9D213-A42D-2544-9519-27775061A362}" destId="{DD391417-38E1-9D43-A395-27B18694A18D}" srcOrd="2" destOrd="0" presId="urn:microsoft.com/office/officeart/2008/layout/AscendingPictureAccentProcess"/>
    <dgm:cxn modelId="{60429D6A-46D3-FE45-B7BA-7241968917DD}" type="presParOf" srcId="{39F9D213-A42D-2544-9519-27775061A362}" destId="{41E57B03-9146-A34C-ADCA-CA576AC4C8F9}" srcOrd="3" destOrd="0" presId="urn:microsoft.com/office/officeart/2008/layout/AscendingPictureAccentProcess"/>
    <dgm:cxn modelId="{C71973AC-BE9F-5645-8275-E23D8133D472}" type="presParOf" srcId="{39F9D213-A42D-2544-9519-27775061A362}" destId="{8ED45E39-4EDC-5C46-8959-60113D8DFB72}" srcOrd="4" destOrd="0" presId="urn:microsoft.com/office/officeart/2008/layout/AscendingPictureAccentProcess"/>
    <dgm:cxn modelId="{E61A5BA9-2B6C-E342-BDB8-522BDA956EE1}" type="presParOf" srcId="{39F9D213-A42D-2544-9519-27775061A362}" destId="{FEE20446-FD2F-E942-A5DB-3469BE499B02}" srcOrd="5" destOrd="0" presId="urn:microsoft.com/office/officeart/2008/layout/AscendingPictureAccentProcess"/>
    <dgm:cxn modelId="{C5774EC3-41B9-0C42-A1B0-BDB8494DD21F}" type="presParOf" srcId="{39F9D213-A42D-2544-9519-27775061A362}" destId="{D31B1761-8DC1-9548-807B-721048F3AEA6}" srcOrd="6" destOrd="0" presId="urn:microsoft.com/office/officeart/2008/layout/AscendingPictureAccentProcess"/>
    <dgm:cxn modelId="{A4558076-0ABA-7641-82C6-B3776716CBEC}" type="presParOf" srcId="{39F9D213-A42D-2544-9519-27775061A362}" destId="{A1131B47-C21C-7047-9FBD-99AA4AFF5416}" srcOrd="7" destOrd="0" presId="urn:microsoft.com/office/officeart/2008/layout/AscendingPictureAccentProcess"/>
    <dgm:cxn modelId="{90A3F501-4A8D-0045-A427-F818BDCE8275}" type="presParOf" srcId="{39F9D213-A42D-2544-9519-27775061A362}" destId="{5E739D56-E020-7D44-A36C-EE2C74388332}" srcOrd="8" destOrd="0" presId="urn:microsoft.com/office/officeart/2008/layout/AscendingPictureAccentProcess"/>
    <dgm:cxn modelId="{FB147E8A-24F9-B44B-ACAB-87D9753154A2}" type="presParOf" srcId="{39F9D213-A42D-2544-9519-27775061A362}" destId="{C2FBE9BB-DF12-9F4E-8160-3CF338A7E931}" srcOrd="9" destOrd="0" presId="urn:microsoft.com/office/officeart/2008/layout/AscendingPictureAccentProcess"/>
    <dgm:cxn modelId="{0E97268F-828F-514E-8BC7-D5C7A2A2009A}" type="presParOf" srcId="{39F9D213-A42D-2544-9519-27775061A362}" destId="{B63F5E24-D13F-F141-92B1-13A5A888279B}" srcOrd="10" destOrd="0" presId="urn:microsoft.com/office/officeart/2008/layout/AscendingPictureAccentProcess"/>
    <dgm:cxn modelId="{A8C283A3-6F06-1543-8DBC-E6FD0F2A23FF}" type="presParOf" srcId="{39F9D213-A42D-2544-9519-27775061A362}" destId="{F8ED4E05-7268-7448-B647-521D00719045}" srcOrd="11" destOrd="0" presId="urn:microsoft.com/office/officeart/2008/layout/AscendingPictureAccentProcess"/>
    <dgm:cxn modelId="{2E06932B-3A38-3941-89D4-38DE1C0205C6}" type="presParOf" srcId="{F8ED4E05-7268-7448-B647-521D00719045}" destId="{E6688BFD-6BC7-AD44-A438-3DEE0833A02D}" srcOrd="0" destOrd="0" presId="urn:microsoft.com/office/officeart/2008/layout/AscendingPictureAccentProcess"/>
    <dgm:cxn modelId="{CFB5A124-4163-0140-B68B-22728279278C}" type="presParOf" srcId="{39F9D213-A42D-2544-9519-27775061A362}" destId="{A3C77071-8288-184C-B3B1-80513333E16D}" srcOrd="12" destOrd="0" presId="urn:microsoft.com/office/officeart/2008/layout/AscendingPictureAccentProcess"/>
    <dgm:cxn modelId="{095C0249-27F8-BC44-ADA3-E4A36983BFAD}" type="presParOf" srcId="{39F9D213-A42D-2544-9519-27775061A362}" destId="{DB023F60-802A-794F-BD3F-8D90F18140FA}" srcOrd="13" destOrd="0" presId="urn:microsoft.com/office/officeart/2008/layout/AscendingPictureAccentProcess"/>
    <dgm:cxn modelId="{80560AAE-25B3-8B47-A574-DC92414026D2}" type="presParOf" srcId="{DB023F60-802A-794F-BD3F-8D90F18140FA}" destId="{E83022D8-BFFC-0C4D-9479-BA7FE8829A37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8FDDB0-DE61-FB46-8EB9-C42942D76A83}" type="doc">
      <dgm:prSet loTypeId="urn:microsoft.com/office/officeart/2008/layout/AscendingPictureAccentProces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B055AB70-259D-6044-A7AE-783FA93AC6B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400" b="1" dirty="0">
              <a:solidFill>
                <a:srgbClr val="941100"/>
              </a:solidFill>
            </a:rPr>
            <a:t>Il Presidente dirige la discussione indicando punti e tempi.  Quindi:</a:t>
          </a:r>
        </a:p>
        <a:p>
          <a:pPr algn="l"/>
          <a:r>
            <a:rPr lang="it-IT" sz="1400" b="0" dirty="0">
              <a:solidFill>
                <a:srgbClr val="941100"/>
              </a:solidFill>
            </a:rPr>
            <a:t>- il Relatore espone </a:t>
          </a:r>
          <a:r>
            <a:rPr lang="it-IT" sz="1400" b="0" u="sng" dirty="0">
              <a:solidFill>
                <a:srgbClr val="941100"/>
              </a:solidFill>
            </a:rPr>
            <a:t>in sintesi </a:t>
          </a:r>
          <a:r>
            <a:rPr lang="it-IT" sz="1400" b="0" dirty="0">
              <a:solidFill>
                <a:srgbClr val="941100"/>
              </a:solidFill>
            </a:rPr>
            <a:t>le questioni</a:t>
          </a:r>
        </a:p>
        <a:p>
          <a:pPr algn="l"/>
          <a:r>
            <a:rPr lang="it-IT" sz="1400" b="0" dirty="0">
              <a:solidFill>
                <a:srgbClr val="941100"/>
              </a:solidFill>
            </a:rPr>
            <a:t>- </a:t>
          </a:r>
          <a:r>
            <a:rPr lang="it-IT" sz="1400" b="0">
              <a:solidFill>
                <a:srgbClr val="941100"/>
              </a:solidFill>
            </a:rPr>
            <a:t>il P.M. </a:t>
          </a:r>
          <a:r>
            <a:rPr lang="it-IT" sz="1400" b="0" dirty="0">
              <a:solidFill>
                <a:srgbClr val="941100"/>
              </a:solidFill>
            </a:rPr>
            <a:t>(prima) espone le conclusioni motivate e i difensori delle Parti (poi) svolgono le difese</a:t>
          </a:r>
        </a:p>
        <a:p>
          <a:pPr algn="l"/>
          <a:r>
            <a:rPr lang="it-IT" sz="1400" b="0" dirty="0">
              <a:solidFill>
                <a:srgbClr val="941100"/>
              </a:solidFill>
            </a:rPr>
            <a:t>- non sono ammesse repliche</a:t>
          </a:r>
        </a:p>
      </dgm:t>
    </dgm:pt>
    <dgm:pt modelId="{11A336AC-5392-ED4B-9A17-DCC5576B455F}" type="parTrans" cxnId="{68D57DF3-691D-384D-AB6C-64CA05EAFC59}">
      <dgm:prSet/>
      <dgm:spPr/>
      <dgm:t>
        <a:bodyPr/>
        <a:lstStyle/>
        <a:p>
          <a:endParaRPr lang="it-IT"/>
        </a:p>
      </dgm:t>
    </dgm:pt>
    <dgm:pt modelId="{7A0B333A-4FC7-2443-9668-F2CDD41CC22E}" type="sibTrans" cxnId="{68D57DF3-691D-384D-AB6C-64CA05EAFC59}">
      <dgm:prSet/>
      <dgm:spPr>
        <a:solidFill>
          <a:srgbClr val="941100"/>
        </a:solidFill>
      </dgm:spPr>
      <dgm:t>
        <a:bodyPr/>
        <a:lstStyle/>
        <a:p>
          <a:endParaRPr lang="it-IT">
            <a:solidFill>
              <a:srgbClr val="941100"/>
            </a:solidFill>
          </a:endParaRPr>
        </a:p>
      </dgm:t>
    </dgm:pt>
    <dgm:pt modelId="{7D8FB5C0-71F4-9E42-B4EF-419C794EF543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it-IT" sz="1400" b="0" baseline="0" dirty="0">
              <a:solidFill>
                <a:srgbClr val="941100"/>
              </a:solidFill>
            </a:rPr>
            <a:t>- dopo la discussione e nella stessa seduta la Corte delibera la sentenza</a:t>
          </a:r>
        </a:p>
        <a:p>
          <a:r>
            <a:rPr lang="it-IT" sz="1400" b="0" baseline="0" dirty="0">
              <a:solidFill>
                <a:srgbClr val="941100"/>
              </a:solidFill>
            </a:rPr>
            <a:t>- la sentenza è depositata nei </a:t>
          </a:r>
          <a:r>
            <a:rPr lang="it-IT" sz="1400" b="1" baseline="0" dirty="0">
              <a:solidFill>
                <a:srgbClr val="941100"/>
              </a:solidFill>
            </a:rPr>
            <a:t>novanta</a:t>
          </a:r>
          <a:r>
            <a:rPr lang="it-IT" sz="1400" b="0" baseline="0" dirty="0">
              <a:solidFill>
                <a:srgbClr val="941100"/>
              </a:solidFill>
            </a:rPr>
            <a:t> giorni successivi</a:t>
          </a:r>
        </a:p>
      </dgm:t>
    </dgm:pt>
    <dgm:pt modelId="{FE62BA06-C827-B241-A948-B4481A798572}" type="sibTrans" cxnId="{F6498227-275A-E64F-9F85-622DBEA162DB}">
      <dgm:prSet/>
      <dgm:spPr>
        <a:solidFill>
          <a:srgbClr val="941100"/>
        </a:solidFill>
      </dgm:spPr>
      <dgm:t>
        <a:bodyPr/>
        <a:lstStyle/>
        <a:p>
          <a:endParaRPr lang="it-IT"/>
        </a:p>
      </dgm:t>
    </dgm:pt>
    <dgm:pt modelId="{B6D61610-356F-6944-A94F-984E40DBD493}" type="parTrans" cxnId="{F6498227-275A-E64F-9F85-622DBEA162DB}">
      <dgm:prSet/>
      <dgm:spPr/>
      <dgm:t>
        <a:bodyPr/>
        <a:lstStyle/>
        <a:p>
          <a:endParaRPr lang="it-IT"/>
        </a:p>
      </dgm:t>
    </dgm:pt>
    <dgm:pt modelId="{39F9D213-A42D-2544-9519-27775061A362}" type="pres">
      <dgm:prSet presAssocID="{938FDDB0-DE61-FB46-8EB9-C42942D76A83}" presName="Name0" presStyleCnt="0">
        <dgm:presLayoutVars>
          <dgm:chMax val="7"/>
          <dgm:chPref val="7"/>
          <dgm:dir/>
        </dgm:presLayoutVars>
      </dgm:prSet>
      <dgm:spPr/>
    </dgm:pt>
    <dgm:pt modelId="{8DBB7312-C93E-B547-8908-5EBDB8AF2CD3}" type="pres">
      <dgm:prSet presAssocID="{938FDDB0-DE61-FB46-8EB9-C42942D76A83}" presName="dot1" presStyleLbl="alignNode1" presStyleIdx="0" presStyleCnt="10"/>
      <dgm:spPr/>
    </dgm:pt>
    <dgm:pt modelId="{854990D9-8209-7349-AF55-E51E75BDB965}" type="pres">
      <dgm:prSet presAssocID="{938FDDB0-DE61-FB46-8EB9-C42942D76A83}" presName="dot2" presStyleLbl="alignNode1" presStyleIdx="1" presStyleCnt="10"/>
      <dgm:spPr/>
    </dgm:pt>
    <dgm:pt modelId="{DD391417-38E1-9D43-A395-27B18694A18D}" type="pres">
      <dgm:prSet presAssocID="{938FDDB0-DE61-FB46-8EB9-C42942D76A83}" presName="dot3" presStyleLbl="alignNode1" presStyleIdx="2" presStyleCnt="10"/>
      <dgm:spPr/>
    </dgm:pt>
    <dgm:pt modelId="{41E57B03-9146-A34C-ADCA-CA576AC4C8F9}" type="pres">
      <dgm:prSet presAssocID="{938FDDB0-DE61-FB46-8EB9-C42942D76A83}" presName="dotArrow1" presStyleLbl="alignNode1" presStyleIdx="3" presStyleCnt="10" custLinFactY="283598" custLinFactNeighborY="300000"/>
      <dgm:spPr/>
    </dgm:pt>
    <dgm:pt modelId="{8ED45E39-4EDC-5C46-8959-60113D8DFB72}" type="pres">
      <dgm:prSet presAssocID="{938FDDB0-DE61-FB46-8EB9-C42942D76A83}" presName="dotArrow2" presStyleLbl="alignNode1" presStyleIdx="4" presStyleCnt="10" custLinFactY="232787" custLinFactNeighborY="300000"/>
      <dgm:spPr/>
    </dgm:pt>
    <dgm:pt modelId="{FEE20446-FD2F-E942-A5DB-3469BE499B02}" type="pres">
      <dgm:prSet presAssocID="{938FDDB0-DE61-FB46-8EB9-C42942D76A83}" presName="dotArrow3" presStyleLbl="alignNode1" presStyleIdx="5" presStyleCnt="10" custLinFactY="225452" custLinFactNeighborY="300000"/>
      <dgm:spPr/>
    </dgm:pt>
    <dgm:pt modelId="{D31B1761-8DC1-9548-807B-721048F3AEA6}" type="pres">
      <dgm:prSet presAssocID="{938FDDB0-DE61-FB46-8EB9-C42942D76A83}" presName="dotArrow4" presStyleLbl="alignNode1" presStyleIdx="6" presStyleCnt="10" custLinFactY="200000" custLinFactNeighborY="245839"/>
      <dgm:spPr/>
    </dgm:pt>
    <dgm:pt modelId="{A1131B47-C21C-7047-9FBD-99AA4AFF5416}" type="pres">
      <dgm:prSet presAssocID="{938FDDB0-DE61-FB46-8EB9-C42942D76A83}" presName="dotArrow5" presStyleLbl="alignNode1" presStyleIdx="7" presStyleCnt="10"/>
      <dgm:spPr/>
    </dgm:pt>
    <dgm:pt modelId="{5E739D56-E020-7D44-A36C-EE2C74388332}" type="pres">
      <dgm:prSet presAssocID="{938FDDB0-DE61-FB46-8EB9-C42942D76A83}" presName="dotArrow6" presStyleLbl="alignNode1" presStyleIdx="8" presStyleCnt="10" custLinFactY="200000" custLinFactNeighborY="287892"/>
      <dgm:spPr/>
    </dgm:pt>
    <dgm:pt modelId="{C2FBE9BB-DF12-9F4E-8160-3CF338A7E931}" type="pres">
      <dgm:prSet presAssocID="{938FDDB0-DE61-FB46-8EB9-C42942D76A83}" presName="dotArrow7" presStyleLbl="alignNode1" presStyleIdx="9" presStyleCnt="10" custLinFactY="89487" custLinFactNeighborY="100000"/>
      <dgm:spPr/>
    </dgm:pt>
    <dgm:pt modelId="{B63F5E24-D13F-F141-92B1-13A5A888279B}" type="pres">
      <dgm:prSet presAssocID="{7D8FB5C0-71F4-9E42-B4EF-419C794EF543}" presName="parTx1" presStyleLbl="node1" presStyleIdx="0" presStyleCnt="2" custScaleX="113873" custScaleY="150278" custLinFactNeighborX="38720" custLinFactNeighborY="-39778"/>
      <dgm:spPr/>
    </dgm:pt>
    <dgm:pt modelId="{F8ED4E05-7268-7448-B647-521D00719045}" type="pres">
      <dgm:prSet presAssocID="{FE62BA06-C827-B241-A948-B4481A798572}" presName="picture1" presStyleCnt="0"/>
      <dgm:spPr/>
    </dgm:pt>
    <dgm:pt modelId="{E6688BFD-6BC7-AD44-A438-3DEE0833A02D}" type="pres">
      <dgm:prSet presAssocID="{FE62BA06-C827-B241-A948-B4481A798572}" presName="imageRepeatNode" presStyleLbl="fgImgPlace1" presStyleIdx="0" presStyleCnt="2" custScaleX="86938" custScaleY="86944" custLinFactNeighborX="72071" custLinFactNeighborY="-23193"/>
      <dgm:spPr/>
    </dgm:pt>
    <dgm:pt modelId="{A3C77071-8288-184C-B3B1-80513333E16D}" type="pres">
      <dgm:prSet presAssocID="{B055AB70-259D-6044-A7AE-783FA93AC6BD}" presName="parTx2" presStyleLbl="node1" presStyleIdx="1" presStyleCnt="2" custScaleX="100773" custScaleY="262986" custLinFactNeighborX="5335" custLinFactNeighborY="-92018"/>
      <dgm:spPr/>
    </dgm:pt>
    <dgm:pt modelId="{DB023F60-802A-794F-BD3F-8D90F18140FA}" type="pres">
      <dgm:prSet presAssocID="{7A0B333A-4FC7-2443-9668-F2CDD41CC22E}" presName="picture2" presStyleCnt="0"/>
      <dgm:spPr/>
    </dgm:pt>
    <dgm:pt modelId="{E83022D8-BFFC-0C4D-9479-BA7FE8829A37}" type="pres">
      <dgm:prSet presAssocID="{7A0B333A-4FC7-2443-9668-F2CDD41CC22E}" presName="imageRepeatNode" presStyleLbl="fgImgPlace1" presStyleIdx="1" presStyleCnt="2" custScaleX="86938" custScaleY="86944" custLinFactNeighborX="11498" custLinFactNeighborY="-18401"/>
      <dgm:spPr/>
    </dgm:pt>
  </dgm:ptLst>
  <dgm:cxnLst>
    <dgm:cxn modelId="{C7D6871A-0920-374E-84B0-26D08F47C620}" type="presOf" srcId="{938FDDB0-DE61-FB46-8EB9-C42942D76A83}" destId="{39F9D213-A42D-2544-9519-27775061A362}" srcOrd="0" destOrd="0" presId="urn:microsoft.com/office/officeart/2008/layout/AscendingPictureAccentProcess"/>
    <dgm:cxn modelId="{506FD11B-6C74-0D4A-9B49-79654CDA38E6}" type="presOf" srcId="{FE62BA06-C827-B241-A948-B4481A798572}" destId="{E6688BFD-6BC7-AD44-A438-3DEE0833A02D}" srcOrd="0" destOrd="0" presId="urn:microsoft.com/office/officeart/2008/layout/AscendingPictureAccentProcess"/>
    <dgm:cxn modelId="{F6498227-275A-E64F-9F85-622DBEA162DB}" srcId="{938FDDB0-DE61-FB46-8EB9-C42942D76A83}" destId="{7D8FB5C0-71F4-9E42-B4EF-419C794EF543}" srcOrd="0" destOrd="0" parTransId="{B6D61610-356F-6944-A94F-984E40DBD493}" sibTransId="{FE62BA06-C827-B241-A948-B4481A798572}"/>
    <dgm:cxn modelId="{F49B2CA5-6D5E-FB4B-BA35-7AB18C1ECE68}" type="presOf" srcId="{7A0B333A-4FC7-2443-9668-F2CDD41CC22E}" destId="{E83022D8-BFFC-0C4D-9479-BA7FE8829A37}" srcOrd="0" destOrd="0" presId="urn:microsoft.com/office/officeart/2008/layout/AscendingPictureAccentProcess"/>
    <dgm:cxn modelId="{589CD6A5-EC24-9C4A-A1FD-ACCCD0B98F95}" type="presOf" srcId="{B055AB70-259D-6044-A7AE-783FA93AC6BD}" destId="{A3C77071-8288-184C-B3B1-80513333E16D}" srcOrd="0" destOrd="0" presId="urn:microsoft.com/office/officeart/2008/layout/AscendingPictureAccentProcess"/>
    <dgm:cxn modelId="{68D57DF3-691D-384D-AB6C-64CA05EAFC59}" srcId="{938FDDB0-DE61-FB46-8EB9-C42942D76A83}" destId="{B055AB70-259D-6044-A7AE-783FA93AC6BD}" srcOrd="1" destOrd="0" parTransId="{11A336AC-5392-ED4B-9A17-DCC5576B455F}" sibTransId="{7A0B333A-4FC7-2443-9668-F2CDD41CC22E}"/>
    <dgm:cxn modelId="{E96B2CFD-0C07-5B41-87B1-6C518A057DBA}" type="presOf" srcId="{7D8FB5C0-71F4-9E42-B4EF-419C794EF543}" destId="{B63F5E24-D13F-F141-92B1-13A5A888279B}" srcOrd="0" destOrd="0" presId="urn:microsoft.com/office/officeart/2008/layout/AscendingPictureAccentProcess"/>
    <dgm:cxn modelId="{D72450E1-181A-9847-AD98-6DD00E6FF382}" type="presParOf" srcId="{39F9D213-A42D-2544-9519-27775061A362}" destId="{8DBB7312-C93E-B547-8908-5EBDB8AF2CD3}" srcOrd="0" destOrd="0" presId="urn:microsoft.com/office/officeart/2008/layout/AscendingPictureAccentProcess"/>
    <dgm:cxn modelId="{A680E5D7-753E-D545-B04C-3B49E97E4D2F}" type="presParOf" srcId="{39F9D213-A42D-2544-9519-27775061A362}" destId="{854990D9-8209-7349-AF55-E51E75BDB965}" srcOrd="1" destOrd="0" presId="urn:microsoft.com/office/officeart/2008/layout/AscendingPictureAccentProcess"/>
    <dgm:cxn modelId="{2D6D880C-2AB1-D14A-9932-E2E464E6DCC5}" type="presParOf" srcId="{39F9D213-A42D-2544-9519-27775061A362}" destId="{DD391417-38E1-9D43-A395-27B18694A18D}" srcOrd="2" destOrd="0" presId="urn:microsoft.com/office/officeart/2008/layout/AscendingPictureAccentProcess"/>
    <dgm:cxn modelId="{60429D6A-46D3-FE45-B7BA-7241968917DD}" type="presParOf" srcId="{39F9D213-A42D-2544-9519-27775061A362}" destId="{41E57B03-9146-A34C-ADCA-CA576AC4C8F9}" srcOrd="3" destOrd="0" presId="urn:microsoft.com/office/officeart/2008/layout/AscendingPictureAccentProcess"/>
    <dgm:cxn modelId="{C71973AC-BE9F-5645-8275-E23D8133D472}" type="presParOf" srcId="{39F9D213-A42D-2544-9519-27775061A362}" destId="{8ED45E39-4EDC-5C46-8959-60113D8DFB72}" srcOrd="4" destOrd="0" presId="urn:microsoft.com/office/officeart/2008/layout/AscendingPictureAccentProcess"/>
    <dgm:cxn modelId="{E61A5BA9-2B6C-E342-BDB8-522BDA956EE1}" type="presParOf" srcId="{39F9D213-A42D-2544-9519-27775061A362}" destId="{FEE20446-FD2F-E942-A5DB-3469BE499B02}" srcOrd="5" destOrd="0" presId="urn:microsoft.com/office/officeart/2008/layout/AscendingPictureAccentProcess"/>
    <dgm:cxn modelId="{C5774EC3-41B9-0C42-A1B0-BDB8494DD21F}" type="presParOf" srcId="{39F9D213-A42D-2544-9519-27775061A362}" destId="{D31B1761-8DC1-9548-807B-721048F3AEA6}" srcOrd="6" destOrd="0" presId="urn:microsoft.com/office/officeart/2008/layout/AscendingPictureAccentProcess"/>
    <dgm:cxn modelId="{A4558076-0ABA-7641-82C6-B3776716CBEC}" type="presParOf" srcId="{39F9D213-A42D-2544-9519-27775061A362}" destId="{A1131B47-C21C-7047-9FBD-99AA4AFF5416}" srcOrd="7" destOrd="0" presId="urn:microsoft.com/office/officeart/2008/layout/AscendingPictureAccentProcess"/>
    <dgm:cxn modelId="{90A3F501-4A8D-0045-A427-F818BDCE8275}" type="presParOf" srcId="{39F9D213-A42D-2544-9519-27775061A362}" destId="{5E739D56-E020-7D44-A36C-EE2C74388332}" srcOrd="8" destOrd="0" presId="urn:microsoft.com/office/officeart/2008/layout/AscendingPictureAccentProcess"/>
    <dgm:cxn modelId="{FB147E8A-24F9-B44B-ACAB-87D9753154A2}" type="presParOf" srcId="{39F9D213-A42D-2544-9519-27775061A362}" destId="{C2FBE9BB-DF12-9F4E-8160-3CF338A7E931}" srcOrd="9" destOrd="0" presId="urn:microsoft.com/office/officeart/2008/layout/AscendingPictureAccentProcess"/>
    <dgm:cxn modelId="{0E97268F-828F-514E-8BC7-D5C7A2A2009A}" type="presParOf" srcId="{39F9D213-A42D-2544-9519-27775061A362}" destId="{B63F5E24-D13F-F141-92B1-13A5A888279B}" srcOrd="10" destOrd="0" presId="urn:microsoft.com/office/officeart/2008/layout/AscendingPictureAccentProcess"/>
    <dgm:cxn modelId="{A8C283A3-6F06-1543-8DBC-E6FD0F2A23FF}" type="presParOf" srcId="{39F9D213-A42D-2544-9519-27775061A362}" destId="{F8ED4E05-7268-7448-B647-521D00719045}" srcOrd="11" destOrd="0" presId="urn:microsoft.com/office/officeart/2008/layout/AscendingPictureAccentProcess"/>
    <dgm:cxn modelId="{2E06932B-3A38-3941-89D4-38DE1C0205C6}" type="presParOf" srcId="{F8ED4E05-7268-7448-B647-521D00719045}" destId="{E6688BFD-6BC7-AD44-A438-3DEE0833A02D}" srcOrd="0" destOrd="0" presId="urn:microsoft.com/office/officeart/2008/layout/AscendingPictureAccentProcess"/>
    <dgm:cxn modelId="{CFB5A124-4163-0140-B68B-22728279278C}" type="presParOf" srcId="{39F9D213-A42D-2544-9519-27775061A362}" destId="{A3C77071-8288-184C-B3B1-80513333E16D}" srcOrd="12" destOrd="0" presId="urn:microsoft.com/office/officeart/2008/layout/AscendingPictureAccentProcess"/>
    <dgm:cxn modelId="{095C0249-27F8-BC44-ADA3-E4A36983BFAD}" type="presParOf" srcId="{39F9D213-A42D-2544-9519-27775061A362}" destId="{DB023F60-802A-794F-BD3F-8D90F18140FA}" srcOrd="13" destOrd="0" presId="urn:microsoft.com/office/officeart/2008/layout/AscendingPictureAccentProcess"/>
    <dgm:cxn modelId="{80560AAE-25B3-8B47-A574-DC92414026D2}" type="presParOf" srcId="{DB023F60-802A-794F-BD3F-8D90F18140FA}" destId="{E83022D8-BFFC-0C4D-9479-BA7FE8829A37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8FDDB0-DE61-FB46-8EB9-C42942D76A83}" type="doc">
      <dgm:prSet loTypeId="urn:microsoft.com/office/officeart/2008/layout/AscendingPictureAccentProces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B055AB70-259D-6044-A7AE-783FA93AC6B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just"/>
          <a:r>
            <a:rPr lang="it-IT" sz="1200" b="1" u="none" dirty="0">
              <a:solidFill>
                <a:srgbClr val="941100"/>
              </a:solidFill>
            </a:rPr>
            <a:t>Il P.M.:</a:t>
          </a:r>
        </a:p>
        <a:p>
          <a:pPr algn="just"/>
          <a:r>
            <a:rPr lang="it-IT" sz="1200" b="0" u="none" dirty="0">
              <a:solidFill>
                <a:srgbClr val="941100"/>
              </a:solidFill>
            </a:rPr>
            <a:t>- può depositare conclusioni scritte </a:t>
          </a:r>
          <a:r>
            <a:rPr lang="it-IT" sz="1200" b="1" u="sng" dirty="0">
              <a:solidFill>
                <a:srgbClr val="941100"/>
              </a:solidFill>
            </a:rPr>
            <a:t>20 gg. prima</a:t>
          </a:r>
        </a:p>
        <a:p>
          <a:pPr algn="just"/>
          <a:endParaRPr lang="it-IT" sz="1200" b="0" u="none" dirty="0">
            <a:solidFill>
              <a:srgbClr val="941100"/>
            </a:solidFill>
          </a:endParaRPr>
        </a:p>
        <a:p>
          <a:pPr algn="just"/>
          <a:r>
            <a:rPr lang="it-IT" sz="1200" b="1" u="none" dirty="0">
              <a:solidFill>
                <a:srgbClr val="941100"/>
              </a:solidFill>
            </a:rPr>
            <a:t>Le Parti:</a:t>
          </a:r>
          <a:endParaRPr lang="it-IT" sz="1200" b="0" u="none" dirty="0">
            <a:solidFill>
              <a:srgbClr val="941100"/>
            </a:solidFill>
          </a:endParaRPr>
        </a:p>
        <a:p>
          <a:pPr algn="just"/>
          <a:r>
            <a:rPr lang="it-IT" sz="1200" b="0" u="none" dirty="0">
              <a:solidFill>
                <a:srgbClr val="941100"/>
              </a:solidFill>
            </a:rPr>
            <a:t>- </a:t>
          </a:r>
          <a:r>
            <a:rPr lang="it-IT" sz="1200" b="1" u="none" dirty="0">
              <a:solidFill>
                <a:srgbClr val="941100"/>
              </a:solidFill>
            </a:rPr>
            <a:t>sintetiche memorie </a:t>
          </a:r>
          <a:r>
            <a:rPr lang="it-IT" sz="1200" b="0" u="none" dirty="0">
              <a:solidFill>
                <a:srgbClr val="941100"/>
              </a:solidFill>
            </a:rPr>
            <a:t>illustrative </a:t>
          </a:r>
          <a:r>
            <a:rPr lang="it-IT" sz="1200" b="1" u="sng" dirty="0">
              <a:solidFill>
                <a:srgbClr val="941100"/>
              </a:solidFill>
            </a:rPr>
            <a:t>10 gg. prima</a:t>
          </a:r>
        </a:p>
        <a:p>
          <a:pPr algn="just"/>
          <a:endParaRPr lang="it-IT" sz="1200" b="1" u="sng" dirty="0">
            <a:solidFill>
              <a:srgbClr val="941100"/>
            </a:solidFill>
          </a:endParaRPr>
        </a:p>
        <a:p>
          <a:pPr algn="just"/>
          <a:r>
            <a:rPr lang="it-IT" sz="1200" b="1" u="none" dirty="0">
              <a:solidFill>
                <a:srgbClr val="941100"/>
              </a:solidFill>
            </a:rPr>
            <a:t>La Corte:</a:t>
          </a:r>
        </a:p>
        <a:p>
          <a:pPr algn="just"/>
          <a:r>
            <a:rPr lang="it-IT" sz="1200" b="0" u="none" dirty="0">
              <a:solidFill>
                <a:srgbClr val="941100"/>
              </a:solidFill>
            </a:rPr>
            <a:t>- deposita </a:t>
          </a:r>
          <a:r>
            <a:rPr lang="it-IT" sz="1200" b="1" u="none" dirty="0">
              <a:solidFill>
                <a:srgbClr val="941100"/>
              </a:solidFill>
            </a:rPr>
            <a:t>ordinanza</a:t>
          </a:r>
          <a:r>
            <a:rPr lang="it-IT" sz="1200" b="0" u="none" dirty="0">
              <a:solidFill>
                <a:srgbClr val="941100"/>
              </a:solidFill>
            </a:rPr>
            <a:t> </a:t>
          </a:r>
          <a:r>
            <a:rPr lang="it-IT" sz="1200" b="1" u="sng" dirty="0">
              <a:solidFill>
                <a:srgbClr val="941100"/>
              </a:solidFill>
            </a:rPr>
            <a:t>sinteticamente</a:t>
          </a:r>
          <a:r>
            <a:rPr lang="it-IT" sz="1200" b="0" u="none" dirty="0">
              <a:solidFill>
                <a:srgbClr val="941100"/>
              </a:solidFill>
            </a:rPr>
            <a:t> </a:t>
          </a:r>
          <a:r>
            <a:rPr lang="it-IT" sz="1200" b="1" u="none" dirty="0">
              <a:solidFill>
                <a:srgbClr val="941100"/>
              </a:solidFill>
            </a:rPr>
            <a:t>motivata</a:t>
          </a:r>
          <a:r>
            <a:rPr lang="it-IT" sz="1200" b="0" u="none" dirty="0">
              <a:solidFill>
                <a:srgbClr val="941100"/>
              </a:solidFill>
            </a:rPr>
            <a:t> al termine della camera di consiglio </a:t>
          </a:r>
          <a:r>
            <a:rPr lang="it-IT" sz="1200" b="1" u="sng" dirty="0">
              <a:solidFill>
                <a:srgbClr val="941100"/>
              </a:solidFill>
            </a:rPr>
            <a:t>o entro 60 gg.</a:t>
          </a:r>
        </a:p>
      </dgm:t>
    </dgm:pt>
    <dgm:pt modelId="{11A336AC-5392-ED4B-9A17-DCC5576B455F}" type="parTrans" cxnId="{68D57DF3-691D-384D-AB6C-64CA05EAFC59}">
      <dgm:prSet/>
      <dgm:spPr/>
      <dgm:t>
        <a:bodyPr/>
        <a:lstStyle/>
        <a:p>
          <a:endParaRPr lang="it-IT"/>
        </a:p>
      </dgm:t>
    </dgm:pt>
    <dgm:pt modelId="{7A0B333A-4FC7-2443-9668-F2CDD41CC22E}" type="sibTrans" cxnId="{68D57DF3-691D-384D-AB6C-64CA05EAFC59}">
      <dgm:prSet/>
      <dgm:spPr>
        <a:solidFill>
          <a:srgbClr val="941100"/>
        </a:solidFill>
      </dgm:spPr>
      <dgm:t>
        <a:bodyPr/>
        <a:lstStyle/>
        <a:p>
          <a:endParaRPr lang="it-IT">
            <a:solidFill>
              <a:srgbClr val="941100"/>
            </a:solidFill>
          </a:endParaRPr>
        </a:p>
      </dgm:t>
    </dgm:pt>
    <dgm:pt modelId="{39F9D213-A42D-2544-9519-27775061A362}" type="pres">
      <dgm:prSet presAssocID="{938FDDB0-DE61-FB46-8EB9-C42942D76A83}" presName="Name0" presStyleCnt="0">
        <dgm:presLayoutVars>
          <dgm:chMax val="7"/>
          <dgm:chPref val="7"/>
          <dgm:dir/>
        </dgm:presLayoutVars>
      </dgm:prSet>
      <dgm:spPr/>
    </dgm:pt>
    <dgm:pt modelId="{2C06B55A-818B-2944-BF8C-5A5469955F17}" type="pres">
      <dgm:prSet presAssocID="{B055AB70-259D-6044-A7AE-783FA93AC6BD}" presName="parTx1" presStyleLbl="node1" presStyleIdx="0" presStyleCnt="1" custScaleX="72208" custScaleY="350017" custLinFactNeighborX="9427" custLinFactNeighborY="-1243"/>
      <dgm:spPr/>
    </dgm:pt>
    <dgm:pt modelId="{5C40988E-74EE-F74F-9A99-1991D53112AC}" type="pres">
      <dgm:prSet presAssocID="{7A0B333A-4FC7-2443-9668-F2CDD41CC22E}" presName="picture1" presStyleCnt="0"/>
      <dgm:spPr/>
    </dgm:pt>
    <dgm:pt modelId="{E83022D8-BFFC-0C4D-9479-BA7FE8829A37}" type="pres">
      <dgm:prSet presAssocID="{7A0B333A-4FC7-2443-9668-F2CDD41CC22E}" presName="imageRepeatNode" presStyleLbl="fgImgPlace1" presStyleIdx="0" presStyleCnt="1" custScaleX="77873" custScaleY="77861" custLinFactNeighborX="60504" custLinFactNeighborY="-935"/>
      <dgm:spPr/>
    </dgm:pt>
  </dgm:ptLst>
  <dgm:cxnLst>
    <dgm:cxn modelId="{C7D6871A-0920-374E-84B0-26D08F47C620}" type="presOf" srcId="{938FDDB0-DE61-FB46-8EB9-C42942D76A83}" destId="{39F9D213-A42D-2544-9519-27775061A362}" srcOrd="0" destOrd="0" presId="urn:microsoft.com/office/officeart/2008/layout/AscendingPictureAccentProcess"/>
    <dgm:cxn modelId="{188EEB71-2998-3049-AD56-F32C808BBA3E}" type="presOf" srcId="{B055AB70-259D-6044-A7AE-783FA93AC6BD}" destId="{2C06B55A-818B-2944-BF8C-5A5469955F17}" srcOrd="0" destOrd="0" presId="urn:microsoft.com/office/officeart/2008/layout/AscendingPictureAccentProcess"/>
    <dgm:cxn modelId="{824F169B-E46F-CA4C-B519-2CB03FD0B7B1}" type="presOf" srcId="{7A0B333A-4FC7-2443-9668-F2CDD41CC22E}" destId="{E83022D8-BFFC-0C4D-9479-BA7FE8829A37}" srcOrd="0" destOrd="0" presId="urn:microsoft.com/office/officeart/2008/layout/AscendingPictureAccentProcess"/>
    <dgm:cxn modelId="{68D57DF3-691D-384D-AB6C-64CA05EAFC59}" srcId="{938FDDB0-DE61-FB46-8EB9-C42942D76A83}" destId="{B055AB70-259D-6044-A7AE-783FA93AC6BD}" srcOrd="0" destOrd="0" parTransId="{11A336AC-5392-ED4B-9A17-DCC5576B455F}" sibTransId="{7A0B333A-4FC7-2443-9668-F2CDD41CC22E}"/>
    <dgm:cxn modelId="{38B9345C-C278-7A49-AFAF-C3C66BB39747}" type="presParOf" srcId="{39F9D213-A42D-2544-9519-27775061A362}" destId="{2C06B55A-818B-2944-BF8C-5A5469955F17}" srcOrd="0" destOrd="0" presId="urn:microsoft.com/office/officeart/2008/layout/AscendingPictureAccentProcess"/>
    <dgm:cxn modelId="{E44852E1-57AF-BD4D-8510-CB594A6F4F89}" type="presParOf" srcId="{39F9D213-A42D-2544-9519-27775061A362}" destId="{5C40988E-74EE-F74F-9A99-1991D53112AC}" srcOrd="1" destOrd="0" presId="urn:microsoft.com/office/officeart/2008/layout/AscendingPictureAccentProcess"/>
    <dgm:cxn modelId="{A1A9E8F8-89D0-9C44-8605-C79951058DB1}" type="presParOf" srcId="{5C40988E-74EE-F74F-9A99-1991D53112AC}" destId="{E83022D8-BFFC-0C4D-9479-BA7FE8829A37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38FDDB0-DE61-FB46-8EB9-C42942D76A83}" type="doc">
      <dgm:prSet loTypeId="urn:microsoft.com/office/officeart/2008/layout/AscendingPictureAccentProces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B055AB70-259D-6044-A7AE-783FA93AC6B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it-IT" sz="1200" b="1" baseline="0" dirty="0">
              <a:solidFill>
                <a:srgbClr val="941100"/>
              </a:solidFill>
            </a:rPr>
            <a:t>La Cancelleria:</a:t>
          </a:r>
        </a:p>
        <a:p>
          <a:r>
            <a:rPr lang="it-IT" sz="1200" b="0" baseline="0" dirty="0">
              <a:solidFill>
                <a:srgbClr val="941100"/>
              </a:solidFill>
            </a:rPr>
            <a:t>- comunica al P.M. e ai difensori la data dell’adunanza almeno </a:t>
          </a:r>
          <a:r>
            <a:rPr lang="it-IT" sz="1200" b="1" u="sng" baseline="0" dirty="0">
              <a:solidFill>
                <a:srgbClr val="941100"/>
              </a:solidFill>
            </a:rPr>
            <a:t>60 gg. prima</a:t>
          </a:r>
        </a:p>
        <a:p>
          <a:endParaRPr lang="it-IT" sz="1200" b="1" u="none" dirty="0">
            <a:solidFill>
              <a:srgbClr val="941100"/>
            </a:solidFill>
          </a:endParaRPr>
        </a:p>
        <a:p>
          <a:r>
            <a:rPr lang="it-IT" sz="1200" b="1" u="none" dirty="0">
              <a:solidFill>
                <a:srgbClr val="941100"/>
              </a:solidFill>
            </a:rPr>
            <a:t>Il P.M.:</a:t>
          </a:r>
        </a:p>
        <a:p>
          <a:r>
            <a:rPr lang="it-IT" sz="1200" b="0" u="none" dirty="0">
              <a:solidFill>
                <a:srgbClr val="941100"/>
              </a:solidFill>
            </a:rPr>
            <a:t>- può depositare conclusioni scritte </a:t>
          </a:r>
          <a:r>
            <a:rPr lang="it-IT" sz="1200" b="1" u="sng" dirty="0">
              <a:solidFill>
                <a:srgbClr val="941100"/>
              </a:solidFill>
            </a:rPr>
            <a:t>20 gg. prima</a:t>
          </a:r>
        </a:p>
        <a:p>
          <a:endParaRPr lang="it-IT" sz="1200" b="0" u="none" dirty="0">
            <a:solidFill>
              <a:srgbClr val="941100"/>
            </a:solidFill>
          </a:endParaRPr>
        </a:p>
        <a:p>
          <a:r>
            <a:rPr lang="it-IT" sz="1200" b="1" u="none" dirty="0">
              <a:solidFill>
                <a:srgbClr val="941100"/>
              </a:solidFill>
            </a:rPr>
            <a:t>Le Parti:</a:t>
          </a:r>
          <a:endParaRPr lang="it-IT" sz="1200" b="0" u="none" dirty="0">
            <a:solidFill>
              <a:srgbClr val="941100"/>
            </a:solidFill>
          </a:endParaRPr>
        </a:p>
        <a:p>
          <a:r>
            <a:rPr lang="it-IT" sz="1200" b="0" u="none" dirty="0">
              <a:solidFill>
                <a:srgbClr val="941100"/>
              </a:solidFill>
            </a:rPr>
            <a:t>- </a:t>
          </a:r>
          <a:r>
            <a:rPr lang="it-IT" sz="1200" b="1" u="none" dirty="0">
              <a:solidFill>
                <a:srgbClr val="941100"/>
              </a:solidFill>
            </a:rPr>
            <a:t>sintetiche memorie </a:t>
          </a:r>
          <a:r>
            <a:rPr lang="it-IT" sz="1200" b="0" u="none" dirty="0">
              <a:solidFill>
                <a:srgbClr val="941100"/>
              </a:solidFill>
            </a:rPr>
            <a:t>illustrative </a:t>
          </a:r>
          <a:r>
            <a:rPr lang="it-IT" sz="1200" b="1" u="sng" dirty="0">
              <a:solidFill>
                <a:srgbClr val="941100"/>
              </a:solidFill>
            </a:rPr>
            <a:t>10 gg. prima</a:t>
          </a:r>
        </a:p>
        <a:p>
          <a:endParaRPr lang="it-IT" sz="1200" b="1" u="sng" dirty="0">
            <a:solidFill>
              <a:srgbClr val="941100"/>
            </a:solidFill>
          </a:endParaRPr>
        </a:p>
        <a:p>
          <a:r>
            <a:rPr lang="it-IT" sz="1200" b="1" u="none" dirty="0">
              <a:solidFill>
                <a:srgbClr val="941100"/>
              </a:solidFill>
            </a:rPr>
            <a:t>La Corte:</a:t>
          </a:r>
        </a:p>
        <a:p>
          <a:r>
            <a:rPr lang="it-IT" sz="1200" b="0" u="none" dirty="0">
              <a:solidFill>
                <a:srgbClr val="941100"/>
              </a:solidFill>
            </a:rPr>
            <a:t>- deposita </a:t>
          </a:r>
          <a:r>
            <a:rPr lang="it-IT" sz="1200" b="1" u="none" dirty="0">
              <a:solidFill>
                <a:srgbClr val="941100"/>
              </a:solidFill>
            </a:rPr>
            <a:t>ordinanza</a:t>
          </a:r>
          <a:r>
            <a:rPr lang="it-IT" sz="1200" b="0" u="none" dirty="0">
              <a:solidFill>
                <a:srgbClr val="941100"/>
              </a:solidFill>
            </a:rPr>
            <a:t> </a:t>
          </a:r>
          <a:r>
            <a:rPr lang="it-IT" sz="1200" b="1" u="none" dirty="0">
              <a:solidFill>
                <a:srgbClr val="941100"/>
              </a:solidFill>
            </a:rPr>
            <a:t>sinteticamente</a:t>
          </a:r>
          <a:r>
            <a:rPr lang="it-IT" sz="1200" b="0" u="none" dirty="0">
              <a:solidFill>
                <a:srgbClr val="941100"/>
              </a:solidFill>
            </a:rPr>
            <a:t> </a:t>
          </a:r>
          <a:r>
            <a:rPr lang="it-IT" sz="1200" b="1" u="none" dirty="0">
              <a:solidFill>
                <a:srgbClr val="941100"/>
              </a:solidFill>
            </a:rPr>
            <a:t>motivata</a:t>
          </a:r>
          <a:r>
            <a:rPr lang="it-IT" sz="1200" b="0" u="none" dirty="0">
              <a:solidFill>
                <a:srgbClr val="941100"/>
              </a:solidFill>
            </a:rPr>
            <a:t> al termine della camera di consiglio </a:t>
          </a:r>
          <a:r>
            <a:rPr lang="it-IT" sz="1200" b="1" u="sng" dirty="0">
              <a:solidFill>
                <a:srgbClr val="941100"/>
              </a:solidFill>
            </a:rPr>
            <a:t>o entro 60 gg.</a:t>
          </a:r>
          <a:endParaRPr lang="it-IT" sz="1200" b="0" dirty="0">
            <a:solidFill>
              <a:srgbClr val="941100"/>
            </a:solidFill>
          </a:endParaRPr>
        </a:p>
      </dgm:t>
    </dgm:pt>
    <dgm:pt modelId="{11A336AC-5392-ED4B-9A17-DCC5576B455F}" type="parTrans" cxnId="{68D57DF3-691D-384D-AB6C-64CA05EAFC59}">
      <dgm:prSet/>
      <dgm:spPr/>
      <dgm:t>
        <a:bodyPr/>
        <a:lstStyle/>
        <a:p>
          <a:endParaRPr lang="it-IT"/>
        </a:p>
      </dgm:t>
    </dgm:pt>
    <dgm:pt modelId="{7A0B333A-4FC7-2443-9668-F2CDD41CC22E}" type="sibTrans" cxnId="{68D57DF3-691D-384D-AB6C-64CA05EAFC59}">
      <dgm:prSet/>
      <dgm:spPr>
        <a:solidFill>
          <a:srgbClr val="941100"/>
        </a:solidFill>
      </dgm:spPr>
      <dgm:t>
        <a:bodyPr/>
        <a:lstStyle/>
        <a:p>
          <a:endParaRPr lang="it-IT">
            <a:solidFill>
              <a:srgbClr val="941100"/>
            </a:solidFill>
          </a:endParaRPr>
        </a:p>
      </dgm:t>
    </dgm:pt>
    <dgm:pt modelId="{39F9D213-A42D-2544-9519-27775061A362}" type="pres">
      <dgm:prSet presAssocID="{938FDDB0-DE61-FB46-8EB9-C42942D76A83}" presName="Name0" presStyleCnt="0">
        <dgm:presLayoutVars>
          <dgm:chMax val="7"/>
          <dgm:chPref val="7"/>
          <dgm:dir/>
        </dgm:presLayoutVars>
      </dgm:prSet>
      <dgm:spPr/>
    </dgm:pt>
    <dgm:pt modelId="{BD7866EF-8568-E847-B684-73BEED9285B1}" type="pres">
      <dgm:prSet presAssocID="{B055AB70-259D-6044-A7AE-783FA93AC6BD}" presName="parTx1" presStyleLbl="node1" presStyleIdx="0" presStyleCnt="1" custScaleX="63042" custScaleY="375569" custLinFactNeighborX="12720" custLinFactNeighborY="-3124"/>
      <dgm:spPr/>
    </dgm:pt>
    <dgm:pt modelId="{19FA6D2B-0BC5-1641-B435-222E9365D60E}" type="pres">
      <dgm:prSet presAssocID="{7A0B333A-4FC7-2443-9668-F2CDD41CC22E}" presName="picture1" presStyleCnt="0"/>
      <dgm:spPr/>
    </dgm:pt>
    <dgm:pt modelId="{E83022D8-BFFC-0C4D-9479-BA7FE8829A37}" type="pres">
      <dgm:prSet presAssocID="{7A0B333A-4FC7-2443-9668-F2CDD41CC22E}" presName="imageRepeatNode" presStyleLbl="fgImgPlace1" presStyleIdx="0" presStyleCnt="1" custScaleX="86938" custScaleY="86944" custLinFactNeighborX="62152" custLinFactNeighborY="-21675"/>
      <dgm:spPr/>
    </dgm:pt>
  </dgm:ptLst>
  <dgm:cxnLst>
    <dgm:cxn modelId="{C7D6871A-0920-374E-84B0-26D08F47C620}" type="presOf" srcId="{938FDDB0-DE61-FB46-8EB9-C42942D76A83}" destId="{39F9D213-A42D-2544-9519-27775061A362}" srcOrd="0" destOrd="0" presId="urn:microsoft.com/office/officeart/2008/layout/AscendingPictureAccentProcess"/>
    <dgm:cxn modelId="{076B68A6-5F5B-4B49-9B02-D33AB028320D}" type="presOf" srcId="{B055AB70-259D-6044-A7AE-783FA93AC6BD}" destId="{BD7866EF-8568-E847-B684-73BEED9285B1}" srcOrd="0" destOrd="0" presId="urn:microsoft.com/office/officeart/2008/layout/AscendingPictureAccentProcess"/>
    <dgm:cxn modelId="{B930E3C3-F570-BB4A-9392-7DAB000D4D18}" type="presOf" srcId="{7A0B333A-4FC7-2443-9668-F2CDD41CC22E}" destId="{E83022D8-BFFC-0C4D-9479-BA7FE8829A37}" srcOrd="0" destOrd="0" presId="urn:microsoft.com/office/officeart/2008/layout/AscendingPictureAccentProcess"/>
    <dgm:cxn modelId="{68D57DF3-691D-384D-AB6C-64CA05EAFC59}" srcId="{938FDDB0-DE61-FB46-8EB9-C42942D76A83}" destId="{B055AB70-259D-6044-A7AE-783FA93AC6BD}" srcOrd="0" destOrd="0" parTransId="{11A336AC-5392-ED4B-9A17-DCC5576B455F}" sibTransId="{7A0B333A-4FC7-2443-9668-F2CDD41CC22E}"/>
    <dgm:cxn modelId="{5D227831-6EF2-1044-85EB-AA638A51790E}" type="presParOf" srcId="{39F9D213-A42D-2544-9519-27775061A362}" destId="{BD7866EF-8568-E847-B684-73BEED9285B1}" srcOrd="0" destOrd="0" presId="urn:microsoft.com/office/officeart/2008/layout/AscendingPictureAccentProcess"/>
    <dgm:cxn modelId="{77DF72A4-E46C-3B49-8378-AB14D14B615A}" type="presParOf" srcId="{39F9D213-A42D-2544-9519-27775061A362}" destId="{19FA6D2B-0BC5-1641-B435-222E9365D60E}" srcOrd="1" destOrd="0" presId="urn:microsoft.com/office/officeart/2008/layout/AscendingPictureAccentProcess"/>
    <dgm:cxn modelId="{BE66B828-BCAC-0C47-9D46-CB29D2F28C47}" type="presParOf" srcId="{19FA6D2B-0BC5-1641-B435-222E9365D60E}" destId="{E83022D8-BFFC-0C4D-9479-BA7FE8829A37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8FDDB0-DE61-FB46-8EB9-C42942D76A83}" type="doc">
      <dgm:prSet loTypeId="urn:microsoft.com/office/officeart/2008/layout/AscendingPictureAccentProcess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t-IT"/>
        </a:p>
      </dgm:t>
    </dgm:pt>
    <dgm:pt modelId="{7D8FB5C0-71F4-9E42-B4EF-419C794EF543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just"/>
          <a:r>
            <a:rPr lang="it-IT" sz="1200" b="1" baseline="0" dirty="0">
              <a:solidFill>
                <a:srgbClr val="941100"/>
              </a:solidFill>
            </a:rPr>
            <a:t>INTRODOTTA </a:t>
          </a:r>
          <a:r>
            <a:rPr lang="it-IT" sz="1200" b="0" baseline="0" dirty="0">
              <a:solidFill>
                <a:srgbClr val="941100"/>
              </a:solidFill>
            </a:rPr>
            <a:t>«</a:t>
          </a:r>
          <a:r>
            <a:rPr lang="it-IT" sz="1200" b="0" i="1" baseline="0" dirty="0">
              <a:solidFill>
                <a:srgbClr val="941100"/>
              </a:solidFill>
            </a:rPr>
            <a:t>nei casi di cui all’art. 391 quater c.p.c.</a:t>
          </a:r>
          <a:r>
            <a:rPr lang="it-IT" sz="1200" b="0" baseline="0" dirty="0">
              <a:solidFill>
                <a:srgbClr val="941100"/>
              </a:solidFill>
            </a:rPr>
            <a:t>» </a:t>
          </a:r>
          <a:r>
            <a:rPr lang="it-IT" sz="1200" b="1" baseline="0" dirty="0">
              <a:solidFill>
                <a:srgbClr val="941100"/>
              </a:solidFill>
            </a:rPr>
            <a:t>a decorrere dal 28 febbraio 2023</a:t>
          </a:r>
          <a:r>
            <a:rPr lang="it-IT" sz="1200" b="0" baseline="0" dirty="0">
              <a:solidFill>
                <a:srgbClr val="941100"/>
              </a:solidFill>
            </a:rPr>
            <a:t> e per i procedimenti instaurati successivamente a tale data</a:t>
          </a:r>
          <a:endParaRPr lang="it-IT" sz="1200" b="0" u="sng" baseline="0" dirty="0">
            <a:solidFill>
              <a:srgbClr val="941100"/>
            </a:solidFill>
          </a:endParaRPr>
        </a:p>
      </dgm:t>
    </dgm:pt>
    <dgm:pt modelId="{B6D61610-356F-6944-A94F-984E40DBD493}" type="parTrans" cxnId="{F6498227-275A-E64F-9F85-622DBEA162DB}">
      <dgm:prSet/>
      <dgm:spPr/>
      <dgm:t>
        <a:bodyPr/>
        <a:lstStyle/>
        <a:p>
          <a:endParaRPr lang="it-IT"/>
        </a:p>
      </dgm:t>
    </dgm:pt>
    <dgm:pt modelId="{FE62BA06-C827-B241-A948-B4481A798572}" type="sibTrans" cxnId="{F6498227-275A-E64F-9F85-622DBEA162DB}">
      <dgm:prSet/>
      <dgm:spPr>
        <a:solidFill>
          <a:srgbClr val="941100"/>
        </a:solidFill>
      </dgm:spPr>
      <dgm:t>
        <a:bodyPr/>
        <a:lstStyle/>
        <a:p>
          <a:endParaRPr lang="it-IT"/>
        </a:p>
      </dgm:t>
    </dgm:pt>
    <dgm:pt modelId="{B055AB70-259D-6044-A7AE-783FA93AC6B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l"/>
          <a:r>
            <a:rPr lang="it-IT" sz="1200" b="1" dirty="0">
              <a:solidFill>
                <a:srgbClr val="941100"/>
              </a:solidFill>
            </a:rPr>
            <a:t>CORREZIONE:</a:t>
          </a:r>
        </a:p>
        <a:p>
          <a:pPr algn="just"/>
          <a:r>
            <a:rPr lang="it-IT" sz="1200" b="0" dirty="0">
              <a:solidFill>
                <a:srgbClr val="941100"/>
              </a:solidFill>
            </a:rPr>
            <a:t>- d’Ufficio</a:t>
          </a:r>
        </a:p>
        <a:p>
          <a:pPr algn="just"/>
          <a:r>
            <a:rPr lang="it-IT" sz="1200" b="0" dirty="0">
              <a:solidFill>
                <a:srgbClr val="941100"/>
              </a:solidFill>
            </a:rPr>
            <a:t>- con ricorso della Parte interessata avverso sentenze, ordinanze o decreti (di estinzione nel rito «accelerato»: art. 380 </a:t>
          </a:r>
          <a:r>
            <a:rPr lang="it-IT" sz="1200" b="0" i="1" dirty="0">
              <a:solidFill>
                <a:srgbClr val="941100"/>
              </a:solidFill>
            </a:rPr>
            <a:t>bis</a:t>
          </a:r>
          <a:r>
            <a:rPr lang="it-IT" sz="1200" b="0" dirty="0">
              <a:solidFill>
                <a:srgbClr val="941100"/>
              </a:solidFill>
            </a:rPr>
            <a:t>)</a:t>
          </a:r>
          <a:r>
            <a:rPr lang="it-IT" sz="1200" b="1" dirty="0">
              <a:solidFill>
                <a:srgbClr val="941100"/>
              </a:solidFill>
            </a:rPr>
            <a:t> in qualsiasi tempo</a:t>
          </a:r>
          <a:endParaRPr lang="it-IT" sz="1200" b="0" dirty="0">
            <a:solidFill>
              <a:srgbClr val="941100"/>
            </a:solidFill>
          </a:endParaRPr>
        </a:p>
        <a:p>
          <a:pPr algn="just"/>
          <a:endParaRPr lang="it-IT" sz="1200" b="0" dirty="0">
            <a:solidFill>
              <a:srgbClr val="941100"/>
            </a:solidFill>
          </a:endParaRPr>
        </a:p>
        <a:p>
          <a:pPr algn="l"/>
          <a:r>
            <a:rPr lang="it-IT" sz="1200" b="1" dirty="0">
              <a:solidFill>
                <a:srgbClr val="941100"/>
              </a:solidFill>
            </a:rPr>
            <a:t>REVOCAZIONE:</a:t>
          </a:r>
        </a:p>
        <a:p>
          <a:pPr algn="just"/>
          <a:r>
            <a:rPr lang="it-IT" sz="1200" b="0" dirty="0">
              <a:solidFill>
                <a:srgbClr val="941100"/>
              </a:solidFill>
            </a:rPr>
            <a:t>- come sopra a istanza di Parte, </a:t>
          </a:r>
          <a:r>
            <a:rPr lang="it-IT" sz="1200" b="1" u="sng" dirty="0">
              <a:solidFill>
                <a:srgbClr val="941100"/>
              </a:solidFill>
            </a:rPr>
            <a:t>MA</a:t>
          </a:r>
          <a:r>
            <a:rPr lang="it-IT" sz="1200" b="0" u="none" dirty="0">
              <a:solidFill>
                <a:srgbClr val="941100"/>
              </a:solidFill>
            </a:rPr>
            <a:t> nel termine di </a:t>
          </a:r>
          <a:r>
            <a:rPr lang="it-IT" sz="1200" b="1" u="none" dirty="0">
              <a:solidFill>
                <a:srgbClr val="941100"/>
              </a:solidFill>
            </a:rPr>
            <a:t>60 gg.</a:t>
          </a:r>
          <a:r>
            <a:rPr lang="it-IT" sz="1200" b="0" u="none" dirty="0">
              <a:solidFill>
                <a:srgbClr val="941100"/>
              </a:solidFill>
            </a:rPr>
            <a:t> dalla notificazione ovvero </a:t>
          </a:r>
          <a:r>
            <a:rPr lang="it-IT" sz="1200" b="1" u="none" dirty="0">
              <a:solidFill>
                <a:srgbClr val="941100"/>
              </a:solidFill>
            </a:rPr>
            <a:t>6 mesi</a:t>
          </a:r>
          <a:r>
            <a:rPr lang="it-IT" sz="1200" b="0" u="none" dirty="0">
              <a:solidFill>
                <a:srgbClr val="941100"/>
              </a:solidFill>
            </a:rPr>
            <a:t> dalla pubblicazione del provvedimento</a:t>
          </a:r>
        </a:p>
      </dgm:t>
    </dgm:pt>
    <dgm:pt modelId="{11A336AC-5392-ED4B-9A17-DCC5576B455F}" type="parTrans" cxnId="{68D57DF3-691D-384D-AB6C-64CA05EAFC59}">
      <dgm:prSet/>
      <dgm:spPr/>
      <dgm:t>
        <a:bodyPr/>
        <a:lstStyle/>
        <a:p>
          <a:endParaRPr lang="it-IT"/>
        </a:p>
      </dgm:t>
    </dgm:pt>
    <dgm:pt modelId="{7A0B333A-4FC7-2443-9668-F2CDD41CC22E}" type="sibTrans" cxnId="{68D57DF3-691D-384D-AB6C-64CA05EAFC59}">
      <dgm:prSet/>
      <dgm:spPr>
        <a:solidFill>
          <a:srgbClr val="941100"/>
        </a:solidFill>
      </dgm:spPr>
      <dgm:t>
        <a:bodyPr/>
        <a:lstStyle/>
        <a:p>
          <a:endParaRPr lang="it-IT">
            <a:solidFill>
              <a:srgbClr val="941100"/>
            </a:solidFill>
          </a:endParaRPr>
        </a:p>
      </dgm:t>
    </dgm:pt>
    <dgm:pt modelId="{39F9D213-A42D-2544-9519-27775061A362}" type="pres">
      <dgm:prSet presAssocID="{938FDDB0-DE61-FB46-8EB9-C42942D76A83}" presName="Name0" presStyleCnt="0">
        <dgm:presLayoutVars>
          <dgm:chMax val="7"/>
          <dgm:chPref val="7"/>
          <dgm:dir/>
        </dgm:presLayoutVars>
      </dgm:prSet>
      <dgm:spPr/>
    </dgm:pt>
    <dgm:pt modelId="{8DBB7312-C93E-B547-8908-5EBDB8AF2CD3}" type="pres">
      <dgm:prSet presAssocID="{938FDDB0-DE61-FB46-8EB9-C42942D76A83}" presName="dot1" presStyleLbl="alignNode1" presStyleIdx="0" presStyleCnt="10" custScaleX="82645" custScaleY="51316" custLinFactY="286040" custLinFactNeighborY="300000"/>
      <dgm:spPr/>
    </dgm:pt>
    <dgm:pt modelId="{854990D9-8209-7349-AF55-E51E75BDB965}" type="pres">
      <dgm:prSet presAssocID="{938FDDB0-DE61-FB46-8EB9-C42942D76A83}" presName="dot2" presStyleLbl="alignNode1" presStyleIdx="1" presStyleCnt="10" custLinFactY="177840" custLinFactNeighborY="200000"/>
      <dgm:spPr/>
    </dgm:pt>
    <dgm:pt modelId="{DD391417-38E1-9D43-A395-27B18694A18D}" type="pres">
      <dgm:prSet presAssocID="{938FDDB0-DE61-FB46-8EB9-C42942D76A83}" presName="dot3" presStyleLbl="alignNode1" presStyleIdx="2" presStyleCnt="10" custLinFactY="143246" custLinFactNeighborY="200000"/>
      <dgm:spPr/>
    </dgm:pt>
    <dgm:pt modelId="{41E57B03-9146-A34C-ADCA-CA576AC4C8F9}" type="pres">
      <dgm:prSet presAssocID="{938FDDB0-DE61-FB46-8EB9-C42942D76A83}" presName="dotArrow1" presStyleLbl="alignNode1" presStyleIdx="3" presStyleCnt="10" custLinFactY="200000" custLinFactNeighborY="246454"/>
      <dgm:spPr/>
    </dgm:pt>
    <dgm:pt modelId="{8ED45E39-4EDC-5C46-8959-60113D8DFB72}" type="pres">
      <dgm:prSet presAssocID="{938FDDB0-DE61-FB46-8EB9-C42942D76A83}" presName="dotArrow2" presStyleLbl="alignNode1" presStyleIdx="4" presStyleCnt="10" custLinFactY="195644" custLinFactNeighborY="200000"/>
      <dgm:spPr/>
    </dgm:pt>
    <dgm:pt modelId="{FEE20446-FD2F-E942-A5DB-3469BE499B02}" type="pres">
      <dgm:prSet presAssocID="{938FDDB0-DE61-FB46-8EB9-C42942D76A83}" presName="dotArrow3" presStyleLbl="alignNode1" presStyleIdx="5" presStyleCnt="10" custLinFactY="188309" custLinFactNeighborY="200000"/>
      <dgm:spPr/>
    </dgm:pt>
    <dgm:pt modelId="{D31B1761-8DC1-9548-807B-721048F3AEA6}" type="pres">
      <dgm:prSet presAssocID="{938FDDB0-DE61-FB46-8EB9-C42942D76A83}" presName="dotArrow4" presStyleLbl="alignNode1" presStyleIdx="6" presStyleCnt="10" custLinFactY="108696" custLinFactNeighborY="200000"/>
      <dgm:spPr/>
    </dgm:pt>
    <dgm:pt modelId="{A1131B47-C21C-7047-9FBD-99AA4AFF5416}" type="pres">
      <dgm:prSet presAssocID="{938FDDB0-DE61-FB46-8EB9-C42942D76A83}" presName="dotArrow5" presStyleLbl="alignNode1" presStyleIdx="7" presStyleCnt="10"/>
      <dgm:spPr/>
    </dgm:pt>
    <dgm:pt modelId="{5E739D56-E020-7D44-A36C-EE2C74388332}" type="pres">
      <dgm:prSet presAssocID="{938FDDB0-DE61-FB46-8EB9-C42942D76A83}" presName="dotArrow6" presStyleLbl="alignNode1" presStyleIdx="8" presStyleCnt="10" custLinFactY="107275" custLinFactNeighborY="200000"/>
      <dgm:spPr/>
    </dgm:pt>
    <dgm:pt modelId="{C2FBE9BB-DF12-9F4E-8160-3CF338A7E931}" type="pres">
      <dgm:prSet presAssocID="{938FDDB0-DE61-FB46-8EB9-C42942D76A83}" presName="dotArrow7" presStyleLbl="alignNode1" presStyleIdx="9" presStyleCnt="10"/>
      <dgm:spPr/>
    </dgm:pt>
    <dgm:pt modelId="{B63F5E24-D13F-F141-92B1-13A5A888279B}" type="pres">
      <dgm:prSet presAssocID="{7D8FB5C0-71F4-9E42-B4EF-419C794EF543}" presName="parTx1" presStyleLbl="node1" presStyleIdx="0" presStyleCnt="2" custScaleX="111089" custScaleY="175690" custLinFactNeighborX="35867" custLinFactNeighborY="-23823"/>
      <dgm:spPr/>
    </dgm:pt>
    <dgm:pt modelId="{F8ED4E05-7268-7448-B647-521D00719045}" type="pres">
      <dgm:prSet presAssocID="{FE62BA06-C827-B241-A948-B4481A798572}" presName="picture1" presStyleCnt="0"/>
      <dgm:spPr/>
    </dgm:pt>
    <dgm:pt modelId="{E6688BFD-6BC7-AD44-A438-3DEE0833A02D}" type="pres">
      <dgm:prSet presAssocID="{FE62BA06-C827-B241-A948-B4481A798572}" presName="imageRepeatNode" presStyleLbl="fgImgPlace1" presStyleIdx="0" presStyleCnt="2" custScaleX="86938" custScaleY="86944" custLinFactNeighborX="66500" custLinFactNeighborY="27535"/>
      <dgm:spPr/>
    </dgm:pt>
    <dgm:pt modelId="{A3C77071-8288-184C-B3B1-80513333E16D}" type="pres">
      <dgm:prSet presAssocID="{B055AB70-259D-6044-A7AE-783FA93AC6BD}" presName="parTx2" presStyleLbl="node1" presStyleIdx="1" presStyleCnt="2" custScaleX="105812" custScaleY="276817" custLinFactNeighborX="3056" custLinFactNeighborY="-86391"/>
      <dgm:spPr/>
    </dgm:pt>
    <dgm:pt modelId="{DB023F60-802A-794F-BD3F-8D90F18140FA}" type="pres">
      <dgm:prSet presAssocID="{7A0B333A-4FC7-2443-9668-F2CDD41CC22E}" presName="picture2" presStyleCnt="0"/>
      <dgm:spPr/>
    </dgm:pt>
    <dgm:pt modelId="{E83022D8-BFFC-0C4D-9479-BA7FE8829A37}" type="pres">
      <dgm:prSet presAssocID="{7A0B333A-4FC7-2443-9668-F2CDD41CC22E}" presName="imageRepeatNode" presStyleLbl="fgImgPlace1" presStyleIdx="1" presStyleCnt="2" custScaleX="86938" custScaleY="86944" custLinFactNeighborX="11498" custLinFactNeighborY="-28853"/>
      <dgm:spPr/>
    </dgm:pt>
  </dgm:ptLst>
  <dgm:cxnLst>
    <dgm:cxn modelId="{C7D6871A-0920-374E-84B0-26D08F47C620}" type="presOf" srcId="{938FDDB0-DE61-FB46-8EB9-C42942D76A83}" destId="{39F9D213-A42D-2544-9519-27775061A362}" srcOrd="0" destOrd="0" presId="urn:microsoft.com/office/officeart/2008/layout/AscendingPictureAccentProcess"/>
    <dgm:cxn modelId="{506FD11B-6C74-0D4A-9B49-79654CDA38E6}" type="presOf" srcId="{FE62BA06-C827-B241-A948-B4481A798572}" destId="{E6688BFD-6BC7-AD44-A438-3DEE0833A02D}" srcOrd="0" destOrd="0" presId="urn:microsoft.com/office/officeart/2008/layout/AscendingPictureAccentProcess"/>
    <dgm:cxn modelId="{F6498227-275A-E64F-9F85-622DBEA162DB}" srcId="{938FDDB0-DE61-FB46-8EB9-C42942D76A83}" destId="{7D8FB5C0-71F4-9E42-B4EF-419C794EF543}" srcOrd="0" destOrd="0" parTransId="{B6D61610-356F-6944-A94F-984E40DBD493}" sibTransId="{FE62BA06-C827-B241-A948-B4481A798572}"/>
    <dgm:cxn modelId="{F49B2CA5-6D5E-FB4B-BA35-7AB18C1ECE68}" type="presOf" srcId="{7A0B333A-4FC7-2443-9668-F2CDD41CC22E}" destId="{E83022D8-BFFC-0C4D-9479-BA7FE8829A37}" srcOrd="0" destOrd="0" presId="urn:microsoft.com/office/officeart/2008/layout/AscendingPictureAccentProcess"/>
    <dgm:cxn modelId="{589CD6A5-EC24-9C4A-A1FD-ACCCD0B98F95}" type="presOf" srcId="{B055AB70-259D-6044-A7AE-783FA93AC6BD}" destId="{A3C77071-8288-184C-B3B1-80513333E16D}" srcOrd="0" destOrd="0" presId="urn:microsoft.com/office/officeart/2008/layout/AscendingPictureAccentProcess"/>
    <dgm:cxn modelId="{68D57DF3-691D-384D-AB6C-64CA05EAFC59}" srcId="{938FDDB0-DE61-FB46-8EB9-C42942D76A83}" destId="{B055AB70-259D-6044-A7AE-783FA93AC6BD}" srcOrd="1" destOrd="0" parTransId="{11A336AC-5392-ED4B-9A17-DCC5576B455F}" sibTransId="{7A0B333A-4FC7-2443-9668-F2CDD41CC22E}"/>
    <dgm:cxn modelId="{E96B2CFD-0C07-5B41-87B1-6C518A057DBA}" type="presOf" srcId="{7D8FB5C0-71F4-9E42-B4EF-419C794EF543}" destId="{B63F5E24-D13F-F141-92B1-13A5A888279B}" srcOrd="0" destOrd="0" presId="urn:microsoft.com/office/officeart/2008/layout/AscendingPictureAccentProcess"/>
    <dgm:cxn modelId="{D72450E1-181A-9847-AD98-6DD00E6FF382}" type="presParOf" srcId="{39F9D213-A42D-2544-9519-27775061A362}" destId="{8DBB7312-C93E-B547-8908-5EBDB8AF2CD3}" srcOrd="0" destOrd="0" presId="urn:microsoft.com/office/officeart/2008/layout/AscendingPictureAccentProcess"/>
    <dgm:cxn modelId="{A680E5D7-753E-D545-B04C-3B49E97E4D2F}" type="presParOf" srcId="{39F9D213-A42D-2544-9519-27775061A362}" destId="{854990D9-8209-7349-AF55-E51E75BDB965}" srcOrd="1" destOrd="0" presId="urn:microsoft.com/office/officeart/2008/layout/AscendingPictureAccentProcess"/>
    <dgm:cxn modelId="{2D6D880C-2AB1-D14A-9932-E2E464E6DCC5}" type="presParOf" srcId="{39F9D213-A42D-2544-9519-27775061A362}" destId="{DD391417-38E1-9D43-A395-27B18694A18D}" srcOrd="2" destOrd="0" presId="urn:microsoft.com/office/officeart/2008/layout/AscendingPictureAccentProcess"/>
    <dgm:cxn modelId="{60429D6A-46D3-FE45-B7BA-7241968917DD}" type="presParOf" srcId="{39F9D213-A42D-2544-9519-27775061A362}" destId="{41E57B03-9146-A34C-ADCA-CA576AC4C8F9}" srcOrd="3" destOrd="0" presId="urn:microsoft.com/office/officeart/2008/layout/AscendingPictureAccentProcess"/>
    <dgm:cxn modelId="{C71973AC-BE9F-5645-8275-E23D8133D472}" type="presParOf" srcId="{39F9D213-A42D-2544-9519-27775061A362}" destId="{8ED45E39-4EDC-5C46-8959-60113D8DFB72}" srcOrd="4" destOrd="0" presId="urn:microsoft.com/office/officeart/2008/layout/AscendingPictureAccentProcess"/>
    <dgm:cxn modelId="{E61A5BA9-2B6C-E342-BDB8-522BDA956EE1}" type="presParOf" srcId="{39F9D213-A42D-2544-9519-27775061A362}" destId="{FEE20446-FD2F-E942-A5DB-3469BE499B02}" srcOrd="5" destOrd="0" presId="urn:microsoft.com/office/officeart/2008/layout/AscendingPictureAccentProcess"/>
    <dgm:cxn modelId="{C5774EC3-41B9-0C42-A1B0-BDB8494DD21F}" type="presParOf" srcId="{39F9D213-A42D-2544-9519-27775061A362}" destId="{D31B1761-8DC1-9548-807B-721048F3AEA6}" srcOrd="6" destOrd="0" presId="urn:microsoft.com/office/officeart/2008/layout/AscendingPictureAccentProcess"/>
    <dgm:cxn modelId="{A4558076-0ABA-7641-82C6-B3776716CBEC}" type="presParOf" srcId="{39F9D213-A42D-2544-9519-27775061A362}" destId="{A1131B47-C21C-7047-9FBD-99AA4AFF5416}" srcOrd="7" destOrd="0" presId="urn:microsoft.com/office/officeart/2008/layout/AscendingPictureAccentProcess"/>
    <dgm:cxn modelId="{90A3F501-4A8D-0045-A427-F818BDCE8275}" type="presParOf" srcId="{39F9D213-A42D-2544-9519-27775061A362}" destId="{5E739D56-E020-7D44-A36C-EE2C74388332}" srcOrd="8" destOrd="0" presId="urn:microsoft.com/office/officeart/2008/layout/AscendingPictureAccentProcess"/>
    <dgm:cxn modelId="{FB147E8A-24F9-B44B-ACAB-87D9753154A2}" type="presParOf" srcId="{39F9D213-A42D-2544-9519-27775061A362}" destId="{C2FBE9BB-DF12-9F4E-8160-3CF338A7E931}" srcOrd="9" destOrd="0" presId="urn:microsoft.com/office/officeart/2008/layout/AscendingPictureAccentProcess"/>
    <dgm:cxn modelId="{0E97268F-828F-514E-8BC7-D5C7A2A2009A}" type="presParOf" srcId="{39F9D213-A42D-2544-9519-27775061A362}" destId="{B63F5E24-D13F-F141-92B1-13A5A888279B}" srcOrd="10" destOrd="0" presId="urn:microsoft.com/office/officeart/2008/layout/AscendingPictureAccentProcess"/>
    <dgm:cxn modelId="{A8C283A3-6F06-1543-8DBC-E6FD0F2A23FF}" type="presParOf" srcId="{39F9D213-A42D-2544-9519-27775061A362}" destId="{F8ED4E05-7268-7448-B647-521D00719045}" srcOrd="11" destOrd="0" presId="urn:microsoft.com/office/officeart/2008/layout/AscendingPictureAccentProcess"/>
    <dgm:cxn modelId="{2E06932B-3A38-3941-89D4-38DE1C0205C6}" type="presParOf" srcId="{F8ED4E05-7268-7448-B647-521D00719045}" destId="{E6688BFD-6BC7-AD44-A438-3DEE0833A02D}" srcOrd="0" destOrd="0" presId="urn:microsoft.com/office/officeart/2008/layout/AscendingPictureAccentProcess"/>
    <dgm:cxn modelId="{CFB5A124-4163-0140-B68B-22728279278C}" type="presParOf" srcId="{39F9D213-A42D-2544-9519-27775061A362}" destId="{A3C77071-8288-184C-B3B1-80513333E16D}" srcOrd="12" destOrd="0" presId="urn:microsoft.com/office/officeart/2008/layout/AscendingPictureAccentProcess"/>
    <dgm:cxn modelId="{095C0249-27F8-BC44-ADA3-E4A36983BFAD}" type="presParOf" srcId="{39F9D213-A42D-2544-9519-27775061A362}" destId="{DB023F60-802A-794F-BD3F-8D90F18140FA}" srcOrd="13" destOrd="0" presId="urn:microsoft.com/office/officeart/2008/layout/AscendingPictureAccentProcess"/>
    <dgm:cxn modelId="{80560AAE-25B3-8B47-A574-DC92414026D2}" type="presParOf" srcId="{DB023F60-802A-794F-BD3F-8D90F18140FA}" destId="{E83022D8-BFFC-0C4D-9479-BA7FE8829A37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B7312-C93E-B547-8908-5EBDB8AF2CD3}">
      <dsp:nvSpPr>
        <dsp:cNvPr id="0" name=""/>
        <dsp:cNvSpPr/>
      </dsp:nvSpPr>
      <dsp:spPr>
        <a:xfrm>
          <a:off x="2289258" y="3666056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990D9-8209-7349-AF55-E51E75BDB965}">
      <dsp:nvSpPr>
        <dsp:cNvPr id="0" name=""/>
        <dsp:cNvSpPr/>
      </dsp:nvSpPr>
      <dsp:spPr>
        <a:xfrm>
          <a:off x="2031627" y="3790077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91417-38E1-9D43-A395-27B18694A18D}">
      <dsp:nvSpPr>
        <dsp:cNvPr id="0" name=""/>
        <dsp:cNvSpPr/>
      </dsp:nvSpPr>
      <dsp:spPr>
        <a:xfrm>
          <a:off x="1761694" y="3888040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242D2F-616E-2F43-9845-48C3B2E5C10D}">
      <dsp:nvSpPr>
        <dsp:cNvPr id="0" name=""/>
        <dsp:cNvSpPr/>
      </dsp:nvSpPr>
      <dsp:spPr>
        <a:xfrm>
          <a:off x="3526163" y="2230399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A4637C-E545-1043-8586-141EAFC2DA3D}">
      <dsp:nvSpPr>
        <dsp:cNvPr id="0" name=""/>
        <dsp:cNvSpPr/>
      </dsp:nvSpPr>
      <dsp:spPr>
        <a:xfrm>
          <a:off x="3422290" y="2482785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57B03-9146-A34C-ADCA-CA576AC4C8F9}">
      <dsp:nvSpPr>
        <dsp:cNvPr id="0" name=""/>
        <dsp:cNvSpPr/>
      </dsp:nvSpPr>
      <dsp:spPr>
        <a:xfrm>
          <a:off x="3348486" y="782309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45E39-4EDC-5C46-8959-60113D8DFB72}">
      <dsp:nvSpPr>
        <dsp:cNvPr id="0" name=""/>
        <dsp:cNvSpPr/>
      </dsp:nvSpPr>
      <dsp:spPr>
        <a:xfrm>
          <a:off x="3538464" y="710301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20446-FD2F-E942-A5DB-3469BE499B02}">
      <dsp:nvSpPr>
        <dsp:cNvPr id="0" name=""/>
        <dsp:cNvSpPr/>
      </dsp:nvSpPr>
      <dsp:spPr>
        <a:xfrm>
          <a:off x="3728441" y="710302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B1761-8DC1-9548-807B-721048F3AEA6}">
      <dsp:nvSpPr>
        <dsp:cNvPr id="0" name=""/>
        <dsp:cNvSpPr/>
      </dsp:nvSpPr>
      <dsp:spPr>
        <a:xfrm>
          <a:off x="3918419" y="854317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31B47-C21C-7047-9FBD-99AA4AFF5416}">
      <dsp:nvSpPr>
        <dsp:cNvPr id="0" name=""/>
        <dsp:cNvSpPr/>
      </dsp:nvSpPr>
      <dsp:spPr>
        <a:xfrm>
          <a:off x="4108397" y="494277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39D56-E020-7D44-A36C-EE2C74388332}">
      <dsp:nvSpPr>
        <dsp:cNvPr id="0" name=""/>
        <dsp:cNvSpPr/>
      </dsp:nvSpPr>
      <dsp:spPr>
        <a:xfrm>
          <a:off x="3695003" y="854318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BE9BB-DF12-9F4E-8160-3CF338A7E931}">
      <dsp:nvSpPr>
        <dsp:cNvPr id="0" name=""/>
        <dsp:cNvSpPr/>
      </dsp:nvSpPr>
      <dsp:spPr>
        <a:xfrm>
          <a:off x="3728441" y="598334"/>
          <a:ext cx="136674" cy="1366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B86B1-BE47-294C-8C41-C00A9B8C0B99}">
      <dsp:nvSpPr>
        <dsp:cNvPr id="0" name=""/>
        <dsp:cNvSpPr/>
      </dsp:nvSpPr>
      <dsp:spPr>
        <a:xfrm>
          <a:off x="2517983" y="3637290"/>
          <a:ext cx="3959995" cy="2052000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008" tIns="45720" rIns="45720" bIns="45720" numCol="1" spcCol="1270" anchor="ctr" anchorCtr="0">
          <a:noAutofit/>
        </a:bodyPr>
        <a:lstStyle/>
        <a:p>
          <a:pPr marL="12700" lvl="0" indent="-1270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it-IT" sz="1200" b="0" kern="1200" baseline="0" dirty="0">
              <a:solidFill>
                <a:srgbClr val="941100"/>
              </a:solidFill>
            </a:rPr>
            <a:t>- in PCT</a:t>
          </a:r>
        </a:p>
        <a:p>
          <a:pPr marL="12700" lvl="0" indent="-1270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it-IT" sz="1200" b="0" kern="1200" baseline="0" dirty="0">
              <a:solidFill>
                <a:srgbClr val="941100"/>
              </a:solidFill>
            </a:rPr>
            <a:t>- entro 40 gg se trattasi di integrazione del contraddittorio o rinnovo notifica (</a:t>
          </a:r>
          <a:r>
            <a:rPr lang="it-IT" sz="1200" b="0" i="1" kern="1200" baseline="0" dirty="0" err="1">
              <a:solidFill>
                <a:srgbClr val="941100"/>
              </a:solidFill>
            </a:rPr>
            <a:t>aliter</a:t>
          </a:r>
          <a:r>
            <a:rPr lang="it-IT" sz="1200" b="0" kern="1200" baseline="0" dirty="0">
              <a:solidFill>
                <a:srgbClr val="941100"/>
              </a:solidFill>
            </a:rPr>
            <a:t> </a:t>
          </a:r>
          <a:r>
            <a:rPr lang="it-IT" sz="1200" b="1" kern="1200" baseline="0" dirty="0">
              <a:solidFill>
                <a:srgbClr val="941100"/>
              </a:solidFill>
            </a:rPr>
            <a:t>entro 20 gg. dalla notificazione? NO: </a:t>
          </a:r>
          <a:r>
            <a:rPr lang="it-IT" sz="1200" b="0" kern="1200" baseline="0" dirty="0">
              <a:solidFill>
                <a:srgbClr val="941100"/>
              </a:solidFill>
            </a:rPr>
            <a:t>cfr. principio dell’unicità del processo di impugnazione: Cass. 2325/2023 e 4312/2023)</a:t>
          </a:r>
        </a:p>
        <a:p>
          <a:pPr marL="12700" lvl="0" indent="-1270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it-IT" sz="1200" b="0" kern="1200" baseline="0" dirty="0">
              <a:solidFill>
                <a:srgbClr val="941100"/>
              </a:solidFill>
            </a:rPr>
            <a:t>- con copia della decisione impugnata </a:t>
          </a:r>
          <a:r>
            <a:rPr lang="it-IT" sz="1200" b="1" kern="1200" baseline="0" dirty="0">
              <a:solidFill>
                <a:srgbClr val="941100"/>
              </a:solidFill>
            </a:rPr>
            <a:t>solo</a:t>
          </a:r>
          <a:r>
            <a:rPr lang="it-IT" sz="1200" b="0" kern="1200" baseline="0" dirty="0">
              <a:solidFill>
                <a:srgbClr val="941100"/>
              </a:solidFill>
            </a:rPr>
            <a:t> se il ricorrente principale non abbia ottemperato (</a:t>
          </a:r>
          <a:r>
            <a:rPr lang="it-IT" sz="1200" b="0" u="sng" kern="1200" baseline="0" dirty="0">
              <a:solidFill>
                <a:srgbClr val="941100"/>
              </a:solidFill>
            </a:rPr>
            <a:t>comma immutato</a:t>
          </a:r>
          <a:r>
            <a:rPr lang="it-IT" sz="1200" b="0" kern="1200" baseline="0" dirty="0">
              <a:solidFill>
                <a:srgbClr val="941100"/>
              </a:solidFill>
            </a:rPr>
            <a:t>)</a:t>
          </a:r>
        </a:p>
      </dsp:txBody>
      <dsp:txXfrm>
        <a:off x="2618153" y="3737460"/>
        <a:ext cx="3759655" cy="1851660"/>
      </dsp:txXfrm>
    </dsp:sp>
    <dsp:sp modelId="{E5F18383-2709-A841-8867-14C3FFEEE035}">
      <dsp:nvSpPr>
        <dsp:cNvPr id="0" name=""/>
        <dsp:cNvSpPr/>
      </dsp:nvSpPr>
      <dsp:spPr>
        <a:xfrm>
          <a:off x="1418969" y="3423448"/>
          <a:ext cx="1434946" cy="1434940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8B458B-F0F1-DB47-85D0-F7DD418C76B2}">
      <dsp:nvSpPr>
        <dsp:cNvPr id="0" name=""/>
        <dsp:cNvSpPr/>
      </dsp:nvSpPr>
      <dsp:spPr>
        <a:xfrm>
          <a:off x="3118931" y="2334686"/>
          <a:ext cx="3372798" cy="1223997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008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in PCT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entro 40 gg. «</a:t>
          </a:r>
          <a:r>
            <a:rPr lang="it-IT" sz="1200" b="0" i="1" kern="1200" dirty="0">
              <a:solidFill>
                <a:srgbClr val="941100"/>
              </a:solidFill>
            </a:rPr>
            <a:t>dalla notificazione del ricorso</a:t>
          </a:r>
          <a:r>
            <a:rPr lang="it-IT" sz="1200" b="0" kern="1200" dirty="0">
              <a:solidFill>
                <a:srgbClr val="941100"/>
              </a:solidFill>
            </a:rPr>
            <a:t>» (anche incidentale)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con atti, documenti e procura speciale</a:t>
          </a:r>
        </a:p>
      </dsp:txBody>
      <dsp:txXfrm>
        <a:off x="3178682" y="2394437"/>
        <a:ext cx="3253296" cy="1104495"/>
      </dsp:txXfrm>
    </dsp:sp>
    <dsp:sp modelId="{E6688BFD-6BC7-AD44-A438-3DEE0833A02D}">
      <dsp:nvSpPr>
        <dsp:cNvPr id="0" name=""/>
        <dsp:cNvSpPr/>
      </dsp:nvSpPr>
      <dsp:spPr>
        <a:xfrm>
          <a:off x="2315213" y="1927091"/>
          <a:ext cx="1434946" cy="1434940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A48F5-6912-954D-81EF-67DA47278EE8}">
      <dsp:nvSpPr>
        <dsp:cNvPr id="0" name=""/>
        <dsp:cNvSpPr/>
      </dsp:nvSpPr>
      <dsp:spPr>
        <a:xfrm>
          <a:off x="3986776" y="357661"/>
          <a:ext cx="2660545" cy="1908002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4008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in PCT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entro 20 gg. dall’ultima notifica (con la </a:t>
          </a:r>
          <a:r>
            <a:rPr lang="it-IT" sz="1200" b="1" kern="1200" dirty="0">
              <a:solidFill>
                <a:srgbClr val="941100"/>
              </a:solidFill>
            </a:rPr>
            <a:t>prova</a:t>
          </a:r>
          <a:r>
            <a:rPr lang="it-IT" sz="1200" b="0" kern="1200" dirty="0">
              <a:solidFill>
                <a:srgbClr val="941100"/>
              </a:solidFill>
            </a:rPr>
            <a:t> dell’avvenuta notificazione)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senza istanza di trasmissione del fascicolo (III co. </a:t>
          </a:r>
          <a:r>
            <a:rPr lang="it-IT" sz="1200" b="1" kern="1200" dirty="0">
              <a:solidFill>
                <a:srgbClr val="941100"/>
              </a:solidFill>
            </a:rPr>
            <a:t>abrogato</a:t>
          </a:r>
          <a:r>
            <a:rPr lang="it-IT" sz="1200" b="0" kern="1200" dirty="0">
              <a:solidFill>
                <a:srgbClr val="941100"/>
              </a:solidFill>
            </a:rPr>
            <a:t>) </a:t>
          </a:r>
          <a:r>
            <a:rPr lang="it-IT" sz="1200" b="0" u="sng" kern="1200" dirty="0">
              <a:solidFill>
                <a:srgbClr val="941100"/>
              </a:solidFill>
            </a:rPr>
            <a:t>e senza le 7 copie</a:t>
          </a:r>
        </a:p>
      </dsp:txBody>
      <dsp:txXfrm>
        <a:off x="4079917" y="450802"/>
        <a:ext cx="2474263" cy="1721720"/>
      </dsp:txXfrm>
    </dsp:sp>
    <dsp:sp modelId="{E83022D8-BFFC-0C4D-9479-BA7FE8829A37}">
      <dsp:nvSpPr>
        <dsp:cNvPr id="0" name=""/>
        <dsp:cNvSpPr/>
      </dsp:nvSpPr>
      <dsp:spPr>
        <a:xfrm>
          <a:off x="2987911" y="570194"/>
          <a:ext cx="1366745" cy="1434940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8A1F5-39DD-2C43-980E-A5E578D7F1E0}">
      <dsp:nvSpPr>
        <dsp:cNvPr id="0" name=""/>
        <dsp:cNvSpPr/>
      </dsp:nvSpPr>
      <dsp:spPr>
        <a:xfrm>
          <a:off x="55302" y="0"/>
          <a:ext cx="11551953" cy="1318227"/>
        </a:xfrm>
        <a:prstGeom prst="roundRect">
          <a:avLst/>
        </a:prstGeom>
        <a:solidFill>
          <a:srgbClr val="9411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PROTOCOLLI (2015 SU REDAZIONE ATTI e 2020 SU DIGITALIZZAZIONE ATTI, oggi </a:t>
          </a:r>
          <a:r>
            <a:rPr lang="it-IT" sz="1800" b="1" u="sng" kern="1200" dirty="0"/>
            <a:t>sostituiti</a:t>
          </a:r>
          <a:r>
            <a:rPr lang="it-IT" sz="1800" b="1" kern="1200" dirty="0"/>
            <a:t> tutti dal Protocollo del 1° marzo 2023)</a:t>
          </a:r>
        </a:p>
      </dsp:txBody>
      <dsp:txXfrm>
        <a:off x="119653" y="64351"/>
        <a:ext cx="11423251" cy="1189525"/>
      </dsp:txXfrm>
    </dsp:sp>
    <dsp:sp modelId="{0FA89FD2-9563-A243-8D30-EDAD3E018FDE}">
      <dsp:nvSpPr>
        <dsp:cNvPr id="0" name=""/>
        <dsp:cNvSpPr/>
      </dsp:nvSpPr>
      <dsp:spPr>
        <a:xfrm>
          <a:off x="85562" y="1440163"/>
          <a:ext cx="11551953" cy="1293737"/>
        </a:xfrm>
        <a:prstGeom prst="round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941100"/>
              </a:solidFill>
            </a:rPr>
            <a:t>RELAZIONI TEMATICHE SUL PROCESSO CIVILE (N. 96/2022 SUL GIUDIZIO DI CASSAZIONE; N. 110/2022 SUL PROCESSO DI PRIMO E SECONDO GRADO; N. 8/2023 DI INTEGRAZIONE E SU DISCIPLINA TRANSITORIA), DISPOSIZIONI ORGANIZZATIVE/COMUNICATI DELLA PRIMA PRESIDENZA</a:t>
          </a:r>
        </a:p>
      </dsp:txBody>
      <dsp:txXfrm>
        <a:off x="148717" y="1503318"/>
        <a:ext cx="11425643" cy="1167427"/>
      </dsp:txXfrm>
    </dsp:sp>
    <dsp:sp modelId="{2A7826A3-0BD1-E649-A02A-F53CE46E1D89}">
      <dsp:nvSpPr>
        <dsp:cNvPr id="0" name=""/>
        <dsp:cNvSpPr/>
      </dsp:nvSpPr>
      <dsp:spPr>
        <a:xfrm>
          <a:off x="55302" y="2858256"/>
          <a:ext cx="11551953" cy="1318227"/>
        </a:xfrm>
        <a:prstGeom prst="roundRect">
          <a:avLst/>
        </a:prstGeom>
        <a:solidFill>
          <a:srgbClr val="9411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RELAZIONE TEMATICA SUL PCT (2021)</a:t>
          </a:r>
        </a:p>
      </dsp:txBody>
      <dsp:txXfrm>
        <a:off x="119653" y="2922607"/>
        <a:ext cx="11423251" cy="11895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B7312-C93E-B547-8908-5EBDB8AF2CD3}">
      <dsp:nvSpPr>
        <dsp:cNvPr id="0" name=""/>
        <dsp:cNvSpPr/>
      </dsp:nvSpPr>
      <dsp:spPr>
        <a:xfrm>
          <a:off x="2341228" y="3806162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990D9-8209-7349-AF55-E51E75BDB965}">
      <dsp:nvSpPr>
        <dsp:cNvPr id="0" name=""/>
        <dsp:cNvSpPr/>
      </dsp:nvSpPr>
      <dsp:spPr>
        <a:xfrm>
          <a:off x="2082688" y="3714310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91417-38E1-9D43-A395-27B18694A18D}">
      <dsp:nvSpPr>
        <dsp:cNvPr id="0" name=""/>
        <dsp:cNvSpPr/>
      </dsp:nvSpPr>
      <dsp:spPr>
        <a:xfrm>
          <a:off x="1811803" y="3812618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242D2F-616E-2F43-9845-48C3B2E5C10D}">
      <dsp:nvSpPr>
        <dsp:cNvPr id="0" name=""/>
        <dsp:cNvSpPr/>
      </dsp:nvSpPr>
      <dsp:spPr>
        <a:xfrm>
          <a:off x="3582495" y="2149131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A4637C-E545-1043-8586-141EAFC2DA3D}">
      <dsp:nvSpPr>
        <dsp:cNvPr id="0" name=""/>
        <dsp:cNvSpPr/>
      </dsp:nvSpPr>
      <dsp:spPr>
        <a:xfrm>
          <a:off x="3478256" y="2402407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57B03-9146-A34C-ADCA-CA576AC4C8F9}">
      <dsp:nvSpPr>
        <dsp:cNvPr id="0" name=""/>
        <dsp:cNvSpPr/>
      </dsp:nvSpPr>
      <dsp:spPr>
        <a:xfrm>
          <a:off x="3404191" y="781826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45E39-4EDC-5C46-8959-60113D8DFB72}">
      <dsp:nvSpPr>
        <dsp:cNvPr id="0" name=""/>
        <dsp:cNvSpPr/>
      </dsp:nvSpPr>
      <dsp:spPr>
        <a:xfrm>
          <a:off x="3594839" y="709818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20446-FD2F-E942-A5DB-3469BE499B02}">
      <dsp:nvSpPr>
        <dsp:cNvPr id="0" name=""/>
        <dsp:cNvSpPr/>
      </dsp:nvSpPr>
      <dsp:spPr>
        <a:xfrm>
          <a:off x="3785486" y="853834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B1761-8DC1-9548-807B-721048F3AEA6}">
      <dsp:nvSpPr>
        <dsp:cNvPr id="0" name=""/>
        <dsp:cNvSpPr/>
      </dsp:nvSpPr>
      <dsp:spPr>
        <a:xfrm>
          <a:off x="3976134" y="853835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31B47-C21C-7047-9FBD-99AA4AFF5416}">
      <dsp:nvSpPr>
        <dsp:cNvPr id="0" name=""/>
        <dsp:cNvSpPr/>
      </dsp:nvSpPr>
      <dsp:spPr>
        <a:xfrm>
          <a:off x="4166782" y="421786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39D56-E020-7D44-A36C-EE2C74388332}">
      <dsp:nvSpPr>
        <dsp:cNvPr id="0" name=""/>
        <dsp:cNvSpPr/>
      </dsp:nvSpPr>
      <dsp:spPr>
        <a:xfrm>
          <a:off x="3785486" y="781826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BE9BB-DF12-9F4E-8160-3CF338A7E931}">
      <dsp:nvSpPr>
        <dsp:cNvPr id="0" name=""/>
        <dsp:cNvSpPr/>
      </dsp:nvSpPr>
      <dsp:spPr>
        <a:xfrm>
          <a:off x="3785486" y="511310"/>
          <a:ext cx="137156" cy="1371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B86B1-BE47-294C-8C41-C00A9B8C0B99}">
      <dsp:nvSpPr>
        <dsp:cNvPr id="0" name=""/>
        <dsp:cNvSpPr/>
      </dsp:nvSpPr>
      <dsp:spPr>
        <a:xfrm>
          <a:off x="2319037" y="3601447"/>
          <a:ext cx="3239994" cy="1620001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209" tIns="45720" rIns="45720" bIns="45720" numCol="1" spcCol="1270" anchor="ctr" anchorCtr="0">
          <a:noAutofit/>
        </a:bodyPr>
        <a:lstStyle/>
        <a:p>
          <a:pPr marL="12700" lvl="0" indent="-1270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it-IT" sz="1200" b="0" kern="1200" baseline="0" dirty="0">
              <a:solidFill>
                <a:srgbClr val="941100"/>
              </a:solidFill>
            </a:rPr>
            <a:t>- in PCT</a:t>
          </a:r>
        </a:p>
        <a:p>
          <a:pPr marL="12700" lvl="0" indent="-1270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it-IT" sz="1200" b="0" kern="1200" baseline="0" dirty="0">
              <a:solidFill>
                <a:srgbClr val="941100"/>
              </a:solidFill>
            </a:rPr>
            <a:t>- </a:t>
          </a:r>
          <a:r>
            <a:rPr lang="it-IT" sz="1200" b="1" kern="1200" baseline="0" dirty="0">
              <a:solidFill>
                <a:srgbClr val="941100"/>
              </a:solidFill>
            </a:rPr>
            <a:t>del P.M.</a:t>
          </a:r>
          <a:r>
            <a:rPr lang="it-IT" sz="1200" b="0" kern="1200" baseline="0" dirty="0">
              <a:solidFill>
                <a:srgbClr val="941100"/>
              </a:solidFill>
            </a:rPr>
            <a:t>: 20 gg. prima (se adunanza camerale: «</a:t>
          </a:r>
          <a:r>
            <a:rPr lang="it-IT" sz="1200" b="0" i="1" kern="1200" baseline="0" dirty="0">
              <a:solidFill>
                <a:srgbClr val="941100"/>
              </a:solidFill>
            </a:rPr>
            <a:t>conclusioni scritte</a:t>
          </a:r>
          <a:r>
            <a:rPr lang="it-IT" sz="1200" b="0" kern="1200" baseline="0" dirty="0">
              <a:solidFill>
                <a:srgbClr val="941100"/>
              </a:solidFill>
            </a:rPr>
            <a:t>»)</a:t>
          </a:r>
        </a:p>
        <a:p>
          <a:pPr marL="12700" lvl="0" indent="-1270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it-IT" sz="1200" b="0" kern="1200" baseline="0" dirty="0">
              <a:solidFill>
                <a:srgbClr val="941100"/>
              </a:solidFill>
            </a:rPr>
            <a:t>- </a:t>
          </a:r>
          <a:r>
            <a:rPr lang="it-IT" sz="1200" b="1" kern="1200" baseline="0" dirty="0">
              <a:solidFill>
                <a:srgbClr val="941100"/>
              </a:solidFill>
            </a:rPr>
            <a:t>delle Parti:</a:t>
          </a:r>
          <a:r>
            <a:rPr lang="it-IT" sz="1200" b="0" kern="1200" baseline="0" dirty="0">
              <a:solidFill>
                <a:srgbClr val="941100"/>
              </a:solidFill>
            </a:rPr>
            <a:t> 10 gg. prima</a:t>
          </a:r>
        </a:p>
        <a:p>
          <a:pPr marL="12700" lvl="0" indent="-1270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it-IT" sz="1200" b="0" kern="1200" baseline="0" dirty="0">
              <a:solidFill>
                <a:srgbClr val="941100"/>
              </a:solidFill>
            </a:rPr>
            <a:t>- senza copie in carta libera (art. 140 disp. att.: </a:t>
          </a:r>
          <a:r>
            <a:rPr lang="it-IT" sz="1200" b="1" kern="1200" baseline="0" dirty="0">
              <a:solidFill>
                <a:srgbClr val="941100"/>
              </a:solidFill>
            </a:rPr>
            <a:t>abrogato</a:t>
          </a:r>
          <a:r>
            <a:rPr lang="it-IT" sz="1200" b="0" kern="1200" baseline="0" dirty="0">
              <a:solidFill>
                <a:srgbClr val="941100"/>
              </a:solidFill>
            </a:rPr>
            <a:t>)</a:t>
          </a:r>
          <a:endParaRPr lang="it-IT" sz="1200" b="0" kern="1200" dirty="0">
            <a:solidFill>
              <a:srgbClr val="941100"/>
            </a:solidFill>
          </a:endParaRPr>
        </a:p>
      </dsp:txBody>
      <dsp:txXfrm>
        <a:off x="2398119" y="3680529"/>
        <a:ext cx="3081830" cy="1461837"/>
      </dsp:txXfrm>
    </dsp:sp>
    <dsp:sp modelId="{E5F18383-2709-A841-8867-14C3FFEEE035}">
      <dsp:nvSpPr>
        <dsp:cNvPr id="0" name=""/>
        <dsp:cNvSpPr/>
      </dsp:nvSpPr>
      <dsp:spPr>
        <a:xfrm>
          <a:off x="1467870" y="3673456"/>
          <a:ext cx="1440006" cy="1440001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8B458B-F0F1-DB47-85D0-F7DD418C76B2}">
      <dsp:nvSpPr>
        <dsp:cNvPr id="0" name=""/>
        <dsp:cNvSpPr/>
      </dsp:nvSpPr>
      <dsp:spPr>
        <a:xfrm>
          <a:off x="3256826" y="1855090"/>
          <a:ext cx="2958466" cy="1676202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209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baseline="0" dirty="0">
              <a:solidFill>
                <a:srgbClr val="941100"/>
              </a:solidFill>
            </a:rPr>
            <a:t> </a:t>
          </a:r>
          <a:r>
            <a:rPr lang="it-IT" sz="1200" b="0" kern="1200" baseline="0" dirty="0">
              <a:solidFill>
                <a:srgbClr val="941100"/>
              </a:solidFill>
            </a:rPr>
            <a:t>- in PCT;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con atto </a:t>
          </a:r>
          <a:r>
            <a:rPr lang="it-IT" sz="1200" b="0" u="sng" kern="1200" baseline="0" dirty="0">
              <a:solidFill>
                <a:srgbClr val="941100"/>
              </a:solidFill>
            </a:rPr>
            <a:t>depositato</a:t>
          </a:r>
          <a:r>
            <a:rPr lang="it-IT" sz="1200" b="0" kern="1200" baseline="0" dirty="0">
              <a:solidFill>
                <a:srgbClr val="941100"/>
              </a:solidFill>
            </a:rPr>
            <a:t> </a:t>
          </a:r>
          <a:r>
            <a:rPr lang="it-IT" sz="1200" b="1" kern="1200" baseline="0" dirty="0">
              <a:solidFill>
                <a:srgbClr val="941100"/>
              </a:solidFill>
            </a:rPr>
            <a:t>prima</a:t>
          </a:r>
          <a:r>
            <a:rPr lang="it-IT" sz="1200" b="0" kern="1200" baseline="0" dirty="0">
              <a:solidFill>
                <a:srgbClr val="941100"/>
              </a:solidFill>
            </a:rPr>
            <a:t> dell’inizio della Relazione in P.U. ovvero </a:t>
          </a:r>
          <a:r>
            <a:rPr lang="it-IT" sz="1200" b="1" kern="1200" baseline="0" dirty="0">
              <a:solidFill>
                <a:srgbClr val="941100"/>
              </a:solidFill>
            </a:rPr>
            <a:t>prima</a:t>
          </a:r>
          <a:r>
            <a:rPr lang="it-IT" sz="1200" b="0" kern="1200" baseline="0" dirty="0">
              <a:solidFill>
                <a:srgbClr val="941100"/>
              </a:solidFill>
            </a:rPr>
            <a:t> dell’adunanza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</a:t>
          </a:r>
          <a:r>
            <a:rPr lang="it-IT" sz="1200" b="1" kern="1200" baseline="0" dirty="0">
              <a:solidFill>
                <a:srgbClr val="941100"/>
              </a:solidFill>
            </a:rPr>
            <a:t>comunicazione</a:t>
          </a:r>
          <a:r>
            <a:rPr lang="it-IT" sz="1200" b="0" kern="1200" baseline="0" dirty="0">
              <a:solidFill>
                <a:srgbClr val="941100"/>
              </a:solidFill>
            </a:rPr>
            <a:t> a cura della Cancelleria</a:t>
          </a:r>
          <a:r>
            <a:rPr lang="it-IT" sz="1100" b="0" kern="1200" baseline="0" dirty="0">
              <a:solidFill>
                <a:srgbClr val="941100"/>
              </a:solidFill>
            </a:rPr>
            <a:t> </a:t>
          </a:r>
          <a:endParaRPr lang="it-IT" sz="1100" b="0" kern="1200" dirty="0">
            <a:solidFill>
              <a:srgbClr val="941100"/>
            </a:solidFill>
          </a:endParaRPr>
        </a:p>
      </dsp:txBody>
      <dsp:txXfrm>
        <a:off x="3338651" y="1936915"/>
        <a:ext cx="2794816" cy="1512552"/>
      </dsp:txXfrm>
    </dsp:sp>
    <dsp:sp modelId="{E6688BFD-6BC7-AD44-A438-3DEE0833A02D}">
      <dsp:nvSpPr>
        <dsp:cNvPr id="0" name=""/>
        <dsp:cNvSpPr/>
      </dsp:nvSpPr>
      <dsp:spPr>
        <a:xfrm>
          <a:off x="2367274" y="1973109"/>
          <a:ext cx="1440006" cy="1440001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A48F5-6912-954D-81EF-67DA47278EE8}">
      <dsp:nvSpPr>
        <dsp:cNvPr id="0" name=""/>
        <dsp:cNvSpPr/>
      </dsp:nvSpPr>
      <dsp:spPr>
        <a:xfrm>
          <a:off x="4104922" y="270907"/>
          <a:ext cx="2494342" cy="1475972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6209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in PCT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entro 15 gg. prima dell’udienza o dell’adunanza camerale</a:t>
          </a:r>
        </a:p>
      </dsp:txBody>
      <dsp:txXfrm>
        <a:off x="4176973" y="342958"/>
        <a:ext cx="2350240" cy="1331870"/>
      </dsp:txXfrm>
    </dsp:sp>
    <dsp:sp modelId="{E83022D8-BFFC-0C4D-9479-BA7FE8829A37}">
      <dsp:nvSpPr>
        <dsp:cNvPr id="0" name=""/>
        <dsp:cNvSpPr/>
      </dsp:nvSpPr>
      <dsp:spPr>
        <a:xfrm>
          <a:off x="3008124" y="483071"/>
          <a:ext cx="1440006" cy="1440001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B7312-C93E-B547-8908-5EBDB8AF2CD3}">
      <dsp:nvSpPr>
        <dsp:cNvPr id="0" name=""/>
        <dsp:cNvSpPr/>
      </dsp:nvSpPr>
      <dsp:spPr>
        <a:xfrm>
          <a:off x="2382464" y="2659572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990D9-8209-7349-AF55-E51E75BDB965}">
      <dsp:nvSpPr>
        <dsp:cNvPr id="0" name=""/>
        <dsp:cNvSpPr/>
      </dsp:nvSpPr>
      <dsp:spPr>
        <a:xfrm>
          <a:off x="2237368" y="2892096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91417-38E1-9D43-A395-27B18694A18D}">
      <dsp:nvSpPr>
        <dsp:cNvPr id="0" name=""/>
        <dsp:cNvSpPr/>
      </dsp:nvSpPr>
      <dsp:spPr>
        <a:xfrm>
          <a:off x="2064446" y="3093411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57B03-9146-A34C-ADCA-CA576AC4C8F9}">
      <dsp:nvSpPr>
        <dsp:cNvPr id="0" name=""/>
        <dsp:cNvSpPr/>
      </dsp:nvSpPr>
      <dsp:spPr>
        <a:xfrm>
          <a:off x="2271157" y="1329412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45E39-4EDC-5C46-8959-60113D8DFB72}">
      <dsp:nvSpPr>
        <dsp:cNvPr id="0" name=""/>
        <dsp:cNvSpPr/>
      </dsp:nvSpPr>
      <dsp:spPr>
        <a:xfrm>
          <a:off x="2492445" y="1185397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20446-FD2F-E942-A5DB-3469BE499B02}">
      <dsp:nvSpPr>
        <dsp:cNvPr id="0" name=""/>
        <dsp:cNvSpPr/>
      </dsp:nvSpPr>
      <dsp:spPr>
        <a:xfrm>
          <a:off x="2713070" y="969372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B1761-8DC1-9548-807B-721048F3AEA6}">
      <dsp:nvSpPr>
        <dsp:cNvPr id="0" name=""/>
        <dsp:cNvSpPr/>
      </dsp:nvSpPr>
      <dsp:spPr>
        <a:xfrm>
          <a:off x="2933695" y="825355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31B47-C21C-7047-9FBD-99AA4AFF5416}">
      <dsp:nvSpPr>
        <dsp:cNvPr id="0" name=""/>
        <dsp:cNvSpPr/>
      </dsp:nvSpPr>
      <dsp:spPr>
        <a:xfrm>
          <a:off x="3154982" y="969372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39D56-E020-7D44-A36C-EE2C74388332}">
      <dsp:nvSpPr>
        <dsp:cNvPr id="0" name=""/>
        <dsp:cNvSpPr/>
      </dsp:nvSpPr>
      <dsp:spPr>
        <a:xfrm>
          <a:off x="2713070" y="969373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BE9BB-DF12-9F4E-8160-3CF338A7E931}">
      <dsp:nvSpPr>
        <dsp:cNvPr id="0" name=""/>
        <dsp:cNvSpPr/>
      </dsp:nvSpPr>
      <dsp:spPr>
        <a:xfrm>
          <a:off x="2713070" y="825356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F5E24-D13F-F141-92B1-13A5A888279B}">
      <dsp:nvSpPr>
        <dsp:cNvPr id="0" name=""/>
        <dsp:cNvSpPr/>
      </dsp:nvSpPr>
      <dsp:spPr>
        <a:xfrm>
          <a:off x="2254836" y="2898198"/>
          <a:ext cx="4000340" cy="247761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159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baseline="0" dirty="0">
              <a:solidFill>
                <a:srgbClr val="941100"/>
              </a:solidFill>
            </a:rPr>
            <a:t>  Deputata a risolvere:</a:t>
          </a:r>
          <a:endParaRPr lang="it-IT" sz="1200" b="0" kern="1200" baseline="0" dirty="0">
            <a:solidFill>
              <a:srgbClr val="94110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Inammissibilità o improcedibilità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Istanze di regolamento e competenza prive di particolare rilevanza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Correzione errori materiali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Revocazione e opposizione di terzo senza particolare rilevanza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Pronunzie </a:t>
          </a:r>
          <a:r>
            <a:rPr lang="it-IT" sz="1200" b="0" u="sng" kern="1200" baseline="0" dirty="0">
              <a:solidFill>
                <a:srgbClr val="941100"/>
              </a:solidFill>
            </a:rPr>
            <a:t>non</a:t>
          </a:r>
          <a:r>
            <a:rPr lang="it-IT" sz="1200" b="0" kern="1200" baseline="0" dirty="0">
              <a:solidFill>
                <a:srgbClr val="941100"/>
              </a:solidFill>
            </a:rPr>
            <a:t> in P.U. (</a:t>
          </a:r>
          <a:r>
            <a:rPr lang="it-IT" sz="1200" b="1" kern="1200" baseline="0" dirty="0">
              <a:solidFill>
                <a:srgbClr val="941100"/>
              </a:solidFill>
            </a:rPr>
            <a:t>norma di chiusura)</a:t>
          </a:r>
        </a:p>
      </dsp:txBody>
      <dsp:txXfrm>
        <a:off x="2375783" y="3019145"/>
        <a:ext cx="3758446" cy="2235720"/>
      </dsp:txXfrm>
    </dsp:sp>
    <dsp:sp modelId="{E6688BFD-6BC7-AD44-A438-3DEE0833A02D}">
      <dsp:nvSpPr>
        <dsp:cNvPr id="0" name=""/>
        <dsp:cNvSpPr/>
      </dsp:nvSpPr>
      <dsp:spPr>
        <a:xfrm>
          <a:off x="1676894" y="2483521"/>
          <a:ext cx="1439992" cy="1439996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C77071-8288-184C-B3B1-80513333E16D}">
      <dsp:nvSpPr>
        <dsp:cNvPr id="0" name=""/>
        <dsp:cNvSpPr/>
      </dsp:nvSpPr>
      <dsp:spPr>
        <a:xfrm>
          <a:off x="2922690" y="833087"/>
          <a:ext cx="3580619" cy="1742081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159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941100"/>
              </a:solidFill>
            </a:rPr>
            <a:t>Riservata a: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questioni di diritto di particolare rilevanza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revocazione per contrarietà alla CEDU (Art. 391 </a:t>
          </a:r>
          <a:r>
            <a:rPr lang="it-IT" sz="1200" b="0" i="1" kern="1200" dirty="0">
              <a:solidFill>
                <a:srgbClr val="941100"/>
              </a:solidFill>
            </a:rPr>
            <a:t>quater</a:t>
          </a:r>
          <a:r>
            <a:rPr lang="it-IT" sz="1200" b="0" kern="1200" dirty="0">
              <a:solidFill>
                <a:srgbClr val="941100"/>
              </a:solidFill>
            </a:rPr>
            <a:t>)</a:t>
          </a:r>
        </a:p>
      </dsp:txBody>
      <dsp:txXfrm>
        <a:off x="3007731" y="918128"/>
        <a:ext cx="3410537" cy="1571999"/>
      </dsp:txXfrm>
    </dsp:sp>
    <dsp:sp modelId="{E83022D8-BFFC-0C4D-9479-BA7FE8829A37}">
      <dsp:nvSpPr>
        <dsp:cNvPr id="0" name=""/>
        <dsp:cNvSpPr/>
      </dsp:nvSpPr>
      <dsp:spPr>
        <a:xfrm>
          <a:off x="2183520" y="688635"/>
          <a:ext cx="1439992" cy="1439996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B7312-C93E-B547-8908-5EBDB8AF2CD3}">
      <dsp:nvSpPr>
        <dsp:cNvPr id="0" name=""/>
        <dsp:cNvSpPr/>
      </dsp:nvSpPr>
      <dsp:spPr>
        <a:xfrm>
          <a:off x="2384518" y="2513975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990D9-8209-7349-AF55-E51E75BDB965}">
      <dsp:nvSpPr>
        <dsp:cNvPr id="0" name=""/>
        <dsp:cNvSpPr/>
      </dsp:nvSpPr>
      <dsp:spPr>
        <a:xfrm>
          <a:off x="2239422" y="2746498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91417-38E1-9D43-A395-27B18694A18D}">
      <dsp:nvSpPr>
        <dsp:cNvPr id="0" name=""/>
        <dsp:cNvSpPr/>
      </dsp:nvSpPr>
      <dsp:spPr>
        <a:xfrm>
          <a:off x="2066500" y="2947813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57B03-9146-A34C-ADCA-CA576AC4C8F9}">
      <dsp:nvSpPr>
        <dsp:cNvPr id="0" name=""/>
        <dsp:cNvSpPr/>
      </dsp:nvSpPr>
      <dsp:spPr>
        <a:xfrm>
          <a:off x="2273211" y="993161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45E39-4EDC-5C46-8959-60113D8DFB72}">
      <dsp:nvSpPr>
        <dsp:cNvPr id="0" name=""/>
        <dsp:cNvSpPr/>
      </dsp:nvSpPr>
      <dsp:spPr>
        <a:xfrm>
          <a:off x="2494499" y="705128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20446-FD2F-E942-A5DB-3469BE499B02}">
      <dsp:nvSpPr>
        <dsp:cNvPr id="0" name=""/>
        <dsp:cNvSpPr/>
      </dsp:nvSpPr>
      <dsp:spPr>
        <a:xfrm>
          <a:off x="2715124" y="777135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B1761-8DC1-9548-807B-721048F3AEA6}">
      <dsp:nvSpPr>
        <dsp:cNvPr id="0" name=""/>
        <dsp:cNvSpPr/>
      </dsp:nvSpPr>
      <dsp:spPr>
        <a:xfrm>
          <a:off x="2935749" y="561111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31B47-C21C-7047-9FBD-99AA4AFF5416}">
      <dsp:nvSpPr>
        <dsp:cNvPr id="0" name=""/>
        <dsp:cNvSpPr/>
      </dsp:nvSpPr>
      <dsp:spPr>
        <a:xfrm>
          <a:off x="3157037" y="849145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39D56-E020-7D44-A36C-EE2C74388332}">
      <dsp:nvSpPr>
        <dsp:cNvPr id="0" name=""/>
        <dsp:cNvSpPr/>
      </dsp:nvSpPr>
      <dsp:spPr>
        <a:xfrm>
          <a:off x="2715124" y="705128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BE9BB-DF12-9F4E-8160-3CF338A7E931}">
      <dsp:nvSpPr>
        <dsp:cNvPr id="0" name=""/>
        <dsp:cNvSpPr/>
      </dsp:nvSpPr>
      <dsp:spPr>
        <a:xfrm>
          <a:off x="2715124" y="466539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F5E24-D13F-F141-92B1-13A5A888279B}">
      <dsp:nvSpPr>
        <dsp:cNvPr id="0" name=""/>
        <dsp:cNvSpPr/>
      </dsp:nvSpPr>
      <dsp:spPr>
        <a:xfrm>
          <a:off x="2426883" y="2501929"/>
          <a:ext cx="4292456" cy="3060003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159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baseline="0" dirty="0">
              <a:solidFill>
                <a:srgbClr val="941100"/>
              </a:solidFill>
            </a:rPr>
            <a:t>Il Primo Presidente:</a:t>
          </a:r>
          <a:endParaRPr lang="it-IT" sz="1200" b="0" kern="1200" baseline="0" dirty="0">
            <a:solidFill>
              <a:srgbClr val="941100"/>
            </a:solidFill>
          </a:endParaRP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fissa udienza/adunanza e nomina il Relatore per i ricorsi assegnati alle SS.UU.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baseline="0" dirty="0">
              <a:solidFill>
                <a:srgbClr val="941100"/>
              </a:solidFill>
            </a:rPr>
            <a:t>Il Presidente della Sezione:</a:t>
          </a:r>
          <a:endParaRPr lang="it-IT" sz="1200" b="0" kern="1200" baseline="0" dirty="0">
            <a:solidFill>
              <a:srgbClr val="941100"/>
            </a:solidFill>
          </a:endParaRP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fissa udienza/adunanza e nomina il Relatore per i ricorsi assegnati alle SS.SS.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baseline="0" dirty="0">
              <a:solidFill>
                <a:srgbClr val="941100"/>
              </a:solidFill>
            </a:rPr>
            <a:t>ENTRAMBI: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dispongono eventuali integrazioni o rinnovi di notifica</a:t>
          </a:r>
        </a:p>
      </dsp:txBody>
      <dsp:txXfrm>
        <a:off x="2576260" y="2651306"/>
        <a:ext cx="3993702" cy="2761249"/>
      </dsp:txXfrm>
    </dsp:sp>
    <dsp:sp modelId="{E6688BFD-6BC7-AD44-A438-3DEE0833A02D}">
      <dsp:nvSpPr>
        <dsp:cNvPr id="0" name=""/>
        <dsp:cNvSpPr/>
      </dsp:nvSpPr>
      <dsp:spPr>
        <a:xfrm>
          <a:off x="1678948" y="2337923"/>
          <a:ext cx="1439992" cy="1439996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C77071-8288-184C-B3B1-80513333E16D}">
      <dsp:nvSpPr>
        <dsp:cNvPr id="0" name=""/>
        <dsp:cNvSpPr/>
      </dsp:nvSpPr>
      <dsp:spPr>
        <a:xfrm>
          <a:off x="3144197" y="441930"/>
          <a:ext cx="3572402" cy="1957652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159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941100"/>
              </a:solidFill>
            </a:rPr>
            <a:t>Il Primo Presidente: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assegna i ricorsi alle SS.UU. o alla S.S.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941100"/>
              </a:solidFill>
            </a:rPr>
            <a:t>La Parte: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fino a 15 gg. prima dell’udienza/adunanza può proporre istanza di rimessione alle SS.UU. (</a:t>
          </a:r>
          <a:r>
            <a:rPr lang="it-IT" sz="1200" b="1" kern="1200" dirty="0">
              <a:solidFill>
                <a:srgbClr val="941100"/>
              </a:solidFill>
            </a:rPr>
            <a:t>dopo: </a:t>
          </a:r>
          <a:r>
            <a:rPr lang="it-IT" sz="1200" b="0" kern="1200" dirty="0">
              <a:solidFill>
                <a:srgbClr val="941100"/>
              </a:solidFill>
            </a:rPr>
            <a:t>con ordinanza, solo d’ufficio o a richiesta del P.M.)</a:t>
          </a:r>
        </a:p>
      </dsp:txBody>
      <dsp:txXfrm>
        <a:off x="3239762" y="537495"/>
        <a:ext cx="3381272" cy="1766522"/>
      </dsp:txXfrm>
    </dsp:sp>
    <dsp:sp modelId="{E83022D8-BFFC-0C4D-9479-BA7FE8829A37}">
      <dsp:nvSpPr>
        <dsp:cNvPr id="0" name=""/>
        <dsp:cNvSpPr/>
      </dsp:nvSpPr>
      <dsp:spPr>
        <a:xfrm>
          <a:off x="2185574" y="369928"/>
          <a:ext cx="1439992" cy="1439996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B7312-C93E-B547-8908-5EBDB8AF2CD3}">
      <dsp:nvSpPr>
        <dsp:cNvPr id="0" name=""/>
        <dsp:cNvSpPr/>
      </dsp:nvSpPr>
      <dsp:spPr>
        <a:xfrm>
          <a:off x="2333897" y="2996576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990D9-8209-7349-AF55-E51E75BDB965}">
      <dsp:nvSpPr>
        <dsp:cNvPr id="0" name=""/>
        <dsp:cNvSpPr/>
      </dsp:nvSpPr>
      <dsp:spPr>
        <a:xfrm>
          <a:off x="2182019" y="3239968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91417-38E1-9D43-A395-27B18694A18D}">
      <dsp:nvSpPr>
        <dsp:cNvPr id="0" name=""/>
        <dsp:cNvSpPr/>
      </dsp:nvSpPr>
      <dsp:spPr>
        <a:xfrm>
          <a:off x="2001014" y="3450692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57B03-9146-A34C-ADCA-CA576AC4C8F9}">
      <dsp:nvSpPr>
        <dsp:cNvPr id="0" name=""/>
        <dsp:cNvSpPr/>
      </dsp:nvSpPr>
      <dsp:spPr>
        <a:xfrm>
          <a:off x="2217388" y="1698224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45E39-4EDC-5C46-8959-60113D8DFB72}">
      <dsp:nvSpPr>
        <dsp:cNvPr id="0" name=""/>
        <dsp:cNvSpPr/>
      </dsp:nvSpPr>
      <dsp:spPr>
        <a:xfrm>
          <a:off x="2449018" y="1482199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20446-FD2F-E942-A5DB-3469BE499B02}">
      <dsp:nvSpPr>
        <dsp:cNvPr id="0" name=""/>
        <dsp:cNvSpPr/>
      </dsp:nvSpPr>
      <dsp:spPr>
        <a:xfrm>
          <a:off x="2679956" y="1338183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B1761-8DC1-9548-807B-721048F3AEA6}">
      <dsp:nvSpPr>
        <dsp:cNvPr id="0" name=""/>
        <dsp:cNvSpPr/>
      </dsp:nvSpPr>
      <dsp:spPr>
        <a:xfrm>
          <a:off x="2910893" y="1410193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31B47-C21C-7047-9FBD-99AA4AFF5416}">
      <dsp:nvSpPr>
        <dsp:cNvPr id="0" name=""/>
        <dsp:cNvSpPr/>
      </dsp:nvSpPr>
      <dsp:spPr>
        <a:xfrm>
          <a:off x="3142524" y="1482200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39D56-E020-7D44-A36C-EE2C74388332}">
      <dsp:nvSpPr>
        <dsp:cNvPr id="0" name=""/>
        <dsp:cNvSpPr/>
      </dsp:nvSpPr>
      <dsp:spPr>
        <a:xfrm>
          <a:off x="2657531" y="1482199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BE9BB-DF12-9F4E-8160-3CF338A7E931}">
      <dsp:nvSpPr>
        <dsp:cNvPr id="0" name=""/>
        <dsp:cNvSpPr/>
      </dsp:nvSpPr>
      <dsp:spPr>
        <a:xfrm>
          <a:off x="2679956" y="1482200"/>
          <a:ext cx="173376" cy="1733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F5E24-D13F-F141-92B1-13A5A888279B}">
      <dsp:nvSpPr>
        <dsp:cNvPr id="0" name=""/>
        <dsp:cNvSpPr/>
      </dsp:nvSpPr>
      <dsp:spPr>
        <a:xfrm>
          <a:off x="2543691" y="3008877"/>
          <a:ext cx="4175654" cy="1231118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1502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baseline="0" dirty="0">
              <a:solidFill>
                <a:srgbClr val="941100"/>
              </a:solidFill>
            </a:rPr>
            <a:t>La Cancelleria: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comunica al P.M. e ai difensori la data dell’udienza almeno </a:t>
          </a:r>
          <a:r>
            <a:rPr lang="it-IT" sz="1200" b="1" u="sng" kern="1200" baseline="0" dirty="0">
              <a:solidFill>
                <a:srgbClr val="941100"/>
              </a:solidFill>
            </a:rPr>
            <a:t>60 gg. prima</a:t>
          </a:r>
        </a:p>
      </dsp:txBody>
      <dsp:txXfrm>
        <a:off x="2603789" y="3068975"/>
        <a:ext cx="4055458" cy="1110922"/>
      </dsp:txXfrm>
    </dsp:sp>
    <dsp:sp modelId="{E6688BFD-6BC7-AD44-A438-3DEE0833A02D}">
      <dsp:nvSpPr>
        <dsp:cNvPr id="0" name=""/>
        <dsp:cNvSpPr/>
      </dsp:nvSpPr>
      <dsp:spPr>
        <a:xfrm>
          <a:off x="1534770" y="2812295"/>
          <a:ext cx="1507299" cy="1507303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C77071-8288-184C-B3B1-80513333E16D}">
      <dsp:nvSpPr>
        <dsp:cNvPr id="0" name=""/>
        <dsp:cNvSpPr/>
      </dsp:nvSpPr>
      <dsp:spPr>
        <a:xfrm>
          <a:off x="3171302" y="1032311"/>
          <a:ext cx="3739381" cy="1243746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1502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baseline="0" dirty="0">
              <a:solidFill>
                <a:srgbClr val="941100"/>
              </a:solidFill>
            </a:rPr>
            <a:t>La Cancelleria: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comunica al P.M. e ai difensori la data dell’udienza almeno </a:t>
          </a:r>
          <a:r>
            <a:rPr lang="it-IT" sz="1200" b="1" u="sng" kern="1200" baseline="0" dirty="0">
              <a:solidFill>
                <a:srgbClr val="941100"/>
              </a:solidFill>
            </a:rPr>
            <a:t>60 gg. prima</a:t>
          </a:r>
          <a:endParaRPr lang="it-IT" sz="1200" b="0" kern="1200" dirty="0">
            <a:solidFill>
              <a:srgbClr val="941100"/>
            </a:solidFill>
          </a:endParaRPr>
        </a:p>
      </dsp:txBody>
      <dsp:txXfrm>
        <a:off x="3232017" y="1093026"/>
        <a:ext cx="3617951" cy="1122316"/>
      </dsp:txXfrm>
    </dsp:sp>
    <dsp:sp modelId="{E83022D8-BFFC-0C4D-9479-BA7FE8829A37}">
      <dsp:nvSpPr>
        <dsp:cNvPr id="0" name=""/>
        <dsp:cNvSpPr/>
      </dsp:nvSpPr>
      <dsp:spPr>
        <a:xfrm>
          <a:off x="2125654" y="1056777"/>
          <a:ext cx="1507299" cy="1507303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B7312-C93E-B547-8908-5EBDB8AF2CD3}">
      <dsp:nvSpPr>
        <dsp:cNvPr id="0" name=""/>
        <dsp:cNvSpPr/>
      </dsp:nvSpPr>
      <dsp:spPr>
        <a:xfrm>
          <a:off x="2377614" y="2918976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990D9-8209-7349-AF55-E51E75BDB965}">
      <dsp:nvSpPr>
        <dsp:cNvPr id="0" name=""/>
        <dsp:cNvSpPr/>
      </dsp:nvSpPr>
      <dsp:spPr>
        <a:xfrm>
          <a:off x="2232518" y="3151499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91417-38E1-9D43-A395-27B18694A18D}">
      <dsp:nvSpPr>
        <dsp:cNvPr id="0" name=""/>
        <dsp:cNvSpPr/>
      </dsp:nvSpPr>
      <dsp:spPr>
        <a:xfrm>
          <a:off x="2059596" y="3352814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57B03-9146-A34C-ADCA-CA576AC4C8F9}">
      <dsp:nvSpPr>
        <dsp:cNvPr id="0" name=""/>
        <dsp:cNvSpPr/>
      </dsp:nvSpPr>
      <dsp:spPr>
        <a:xfrm>
          <a:off x="2266308" y="1545437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45E39-4EDC-5C46-8959-60113D8DFB72}">
      <dsp:nvSpPr>
        <dsp:cNvPr id="0" name=""/>
        <dsp:cNvSpPr/>
      </dsp:nvSpPr>
      <dsp:spPr>
        <a:xfrm>
          <a:off x="2487595" y="1329411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20446-FD2F-E942-A5DB-3469BE499B02}">
      <dsp:nvSpPr>
        <dsp:cNvPr id="0" name=""/>
        <dsp:cNvSpPr/>
      </dsp:nvSpPr>
      <dsp:spPr>
        <a:xfrm>
          <a:off x="2708220" y="1185396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B1761-8DC1-9548-807B-721048F3AEA6}">
      <dsp:nvSpPr>
        <dsp:cNvPr id="0" name=""/>
        <dsp:cNvSpPr/>
      </dsp:nvSpPr>
      <dsp:spPr>
        <a:xfrm>
          <a:off x="2928845" y="1185395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31B47-C21C-7047-9FBD-99AA4AFF5416}">
      <dsp:nvSpPr>
        <dsp:cNvPr id="0" name=""/>
        <dsp:cNvSpPr/>
      </dsp:nvSpPr>
      <dsp:spPr>
        <a:xfrm>
          <a:off x="3150133" y="578798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39D56-E020-7D44-A36C-EE2C74388332}">
      <dsp:nvSpPr>
        <dsp:cNvPr id="0" name=""/>
        <dsp:cNvSpPr/>
      </dsp:nvSpPr>
      <dsp:spPr>
        <a:xfrm>
          <a:off x="2708220" y="1401420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BE9BB-DF12-9F4E-8160-3CF338A7E931}">
      <dsp:nvSpPr>
        <dsp:cNvPr id="0" name=""/>
        <dsp:cNvSpPr/>
      </dsp:nvSpPr>
      <dsp:spPr>
        <a:xfrm>
          <a:off x="2708220" y="1185396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F5E24-D13F-F141-92B1-13A5A888279B}">
      <dsp:nvSpPr>
        <dsp:cNvPr id="0" name=""/>
        <dsp:cNvSpPr/>
      </dsp:nvSpPr>
      <dsp:spPr>
        <a:xfrm>
          <a:off x="2496053" y="3335769"/>
          <a:ext cx="4068001" cy="1440000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159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kern="1200" baseline="0" dirty="0">
              <a:solidFill>
                <a:srgbClr val="941100"/>
              </a:solidFill>
            </a:rPr>
            <a:t>- dopo la discussione e nella stessa seduta la Corte delibera la sentenza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kern="1200" baseline="0" dirty="0">
              <a:solidFill>
                <a:srgbClr val="941100"/>
              </a:solidFill>
            </a:rPr>
            <a:t>- la sentenza è depositata nei </a:t>
          </a:r>
          <a:r>
            <a:rPr lang="it-IT" sz="1400" b="1" kern="1200" baseline="0" dirty="0">
              <a:solidFill>
                <a:srgbClr val="941100"/>
              </a:solidFill>
            </a:rPr>
            <a:t>novanta</a:t>
          </a:r>
          <a:r>
            <a:rPr lang="it-IT" sz="1400" b="0" kern="1200" baseline="0" dirty="0">
              <a:solidFill>
                <a:srgbClr val="941100"/>
              </a:solidFill>
            </a:rPr>
            <a:t> giorni successivi</a:t>
          </a:r>
        </a:p>
      </dsp:txBody>
      <dsp:txXfrm>
        <a:off x="2566348" y="3406064"/>
        <a:ext cx="3927411" cy="1299410"/>
      </dsp:txXfrm>
    </dsp:sp>
    <dsp:sp modelId="{E6688BFD-6BC7-AD44-A438-3DEE0833A02D}">
      <dsp:nvSpPr>
        <dsp:cNvPr id="0" name=""/>
        <dsp:cNvSpPr/>
      </dsp:nvSpPr>
      <dsp:spPr>
        <a:xfrm>
          <a:off x="1672045" y="2742924"/>
          <a:ext cx="1439992" cy="1439996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C77071-8288-184C-B3B1-80513333E16D}">
      <dsp:nvSpPr>
        <dsp:cNvPr id="0" name=""/>
        <dsp:cNvSpPr/>
      </dsp:nvSpPr>
      <dsp:spPr>
        <a:xfrm>
          <a:off x="3047322" y="420943"/>
          <a:ext cx="3600017" cy="2519996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159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941100"/>
              </a:solidFill>
            </a:rPr>
            <a:t>Il Presidente dirige la discussione indicando punti e tempi.  Quindi: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kern="1200" dirty="0">
              <a:solidFill>
                <a:srgbClr val="941100"/>
              </a:solidFill>
            </a:rPr>
            <a:t>- il Relatore espone </a:t>
          </a:r>
          <a:r>
            <a:rPr lang="it-IT" sz="1400" b="0" u="sng" kern="1200" dirty="0">
              <a:solidFill>
                <a:srgbClr val="941100"/>
              </a:solidFill>
            </a:rPr>
            <a:t>in sintesi </a:t>
          </a:r>
          <a:r>
            <a:rPr lang="it-IT" sz="1400" b="0" kern="1200" dirty="0">
              <a:solidFill>
                <a:srgbClr val="941100"/>
              </a:solidFill>
            </a:rPr>
            <a:t>le questioni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kern="1200" dirty="0">
              <a:solidFill>
                <a:srgbClr val="941100"/>
              </a:solidFill>
            </a:rPr>
            <a:t>- </a:t>
          </a:r>
          <a:r>
            <a:rPr lang="it-IT" sz="1400" b="0" kern="1200">
              <a:solidFill>
                <a:srgbClr val="941100"/>
              </a:solidFill>
            </a:rPr>
            <a:t>il P.M. </a:t>
          </a:r>
          <a:r>
            <a:rPr lang="it-IT" sz="1400" b="0" kern="1200" dirty="0">
              <a:solidFill>
                <a:srgbClr val="941100"/>
              </a:solidFill>
            </a:rPr>
            <a:t>(prima) espone le conclusioni motivate e i difensori delle Parti (poi) svolgono le difese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kern="1200" dirty="0">
              <a:solidFill>
                <a:srgbClr val="941100"/>
              </a:solidFill>
            </a:rPr>
            <a:t>- non sono ammesse repliche</a:t>
          </a:r>
        </a:p>
      </dsp:txBody>
      <dsp:txXfrm>
        <a:off x="3170338" y="543959"/>
        <a:ext cx="3353985" cy="2273964"/>
      </dsp:txXfrm>
    </dsp:sp>
    <dsp:sp modelId="{E83022D8-BFFC-0C4D-9479-BA7FE8829A37}">
      <dsp:nvSpPr>
        <dsp:cNvPr id="0" name=""/>
        <dsp:cNvSpPr/>
      </dsp:nvSpPr>
      <dsp:spPr>
        <a:xfrm>
          <a:off x="2178671" y="948039"/>
          <a:ext cx="1439992" cy="1439996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6B55A-818B-2944-BF8C-5A5469955F17}">
      <dsp:nvSpPr>
        <dsp:cNvPr id="0" name=""/>
        <dsp:cNvSpPr/>
      </dsp:nvSpPr>
      <dsp:spPr>
        <a:xfrm>
          <a:off x="3047303" y="379379"/>
          <a:ext cx="3600009" cy="4680001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5288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u="none" kern="1200" dirty="0">
              <a:solidFill>
                <a:srgbClr val="941100"/>
              </a:solidFill>
            </a:rPr>
            <a:t>Il P.M.: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u="none" kern="1200" dirty="0">
              <a:solidFill>
                <a:srgbClr val="941100"/>
              </a:solidFill>
            </a:rPr>
            <a:t>- può depositare conclusioni scritte </a:t>
          </a:r>
          <a:r>
            <a:rPr lang="it-IT" sz="1200" b="1" u="sng" kern="1200" dirty="0">
              <a:solidFill>
                <a:srgbClr val="941100"/>
              </a:solidFill>
            </a:rPr>
            <a:t>20 gg. prima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0" u="none" kern="1200" dirty="0">
            <a:solidFill>
              <a:srgbClr val="941100"/>
            </a:solidFill>
          </a:endParaRP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u="none" kern="1200" dirty="0">
              <a:solidFill>
                <a:srgbClr val="941100"/>
              </a:solidFill>
            </a:rPr>
            <a:t>Le Parti:</a:t>
          </a:r>
          <a:endParaRPr lang="it-IT" sz="1200" b="0" u="none" kern="1200" dirty="0">
            <a:solidFill>
              <a:srgbClr val="941100"/>
            </a:solidFill>
          </a:endParaRP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u="none" kern="1200" dirty="0">
              <a:solidFill>
                <a:srgbClr val="941100"/>
              </a:solidFill>
            </a:rPr>
            <a:t>- </a:t>
          </a:r>
          <a:r>
            <a:rPr lang="it-IT" sz="1200" b="1" u="none" kern="1200" dirty="0">
              <a:solidFill>
                <a:srgbClr val="941100"/>
              </a:solidFill>
            </a:rPr>
            <a:t>sintetiche memorie </a:t>
          </a:r>
          <a:r>
            <a:rPr lang="it-IT" sz="1200" b="0" u="none" kern="1200" dirty="0">
              <a:solidFill>
                <a:srgbClr val="941100"/>
              </a:solidFill>
            </a:rPr>
            <a:t>illustrative </a:t>
          </a:r>
          <a:r>
            <a:rPr lang="it-IT" sz="1200" b="1" u="sng" kern="1200" dirty="0">
              <a:solidFill>
                <a:srgbClr val="941100"/>
              </a:solidFill>
            </a:rPr>
            <a:t>10 gg. prima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1" u="sng" kern="1200" dirty="0">
            <a:solidFill>
              <a:srgbClr val="941100"/>
            </a:solidFill>
          </a:endParaRP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u="none" kern="1200" dirty="0">
              <a:solidFill>
                <a:srgbClr val="941100"/>
              </a:solidFill>
            </a:rPr>
            <a:t>La Corte: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u="none" kern="1200" dirty="0">
              <a:solidFill>
                <a:srgbClr val="941100"/>
              </a:solidFill>
            </a:rPr>
            <a:t>- deposita </a:t>
          </a:r>
          <a:r>
            <a:rPr lang="it-IT" sz="1200" b="1" u="none" kern="1200" dirty="0">
              <a:solidFill>
                <a:srgbClr val="941100"/>
              </a:solidFill>
            </a:rPr>
            <a:t>ordinanza</a:t>
          </a:r>
          <a:r>
            <a:rPr lang="it-IT" sz="1200" b="0" u="none" kern="1200" dirty="0">
              <a:solidFill>
                <a:srgbClr val="941100"/>
              </a:solidFill>
            </a:rPr>
            <a:t> </a:t>
          </a:r>
          <a:r>
            <a:rPr lang="it-IT" sz="1200" b="1" u="sng" kern="1200" dirty="0">
              <a:solidFill>
                <a:srgbClr val="941100"/>
              </a:solidFill>
            </a:rPr>
            <a:t>sinteticamente</a:t>
          </a:r>
          <a:r>
            <a:rPr lang="it-IT" sz="1200" b="0" u="none" kern="1200" dirty="0">
              <a:solidFill>
                <a:srgbClr val="941100"/>
              </a:solidFill>
            </a:rPr>
            <a:t> </a:t>
          </a:r>
          <a:r>
            <a:rPr lang="it-IT" sz="1200" b="1" u="none" kern="1200" dirty="0">
              <a:solidFill>
                <a:srgbClr val="941100"/>
              </a:solidFill>
            </a:rPr>
            <a:t>motivata</a:t>
          </a:r>
          <a:r>
            <a:rPr lang="it-IT" sz="1200" b="0" u="none" kern="1200" dirty="0">
              <a:solidFill>
                <a:srgbClr val="941100"/>
              </a:solidFill>
            </a:rPr>
            <a:t> al termine della camera di consiglio </a:t>
          </a:r>
          <a:r>
            <a:rPr lang="it-IT" sz="1200" b="1" u="sng" kern="1200" dirty="0">
              <a:solidFill>
                <a:srgbClr val="941100"/>
              </a:solidFill>
            </a:rPr>
            <a:t>o entro 60 gg.</a:t>
          </a:r>
        </a:p>
      </dsp:txBody>
      <dsp:txXfrm>
        <a:off x="3223041" y="555117"/>
        <a:ext cx="3248533" cy="4328525"/>
      </dsp:txXfrm>
    </dsp:sp>
    <dsp:sp modelId="{E83022D8-BFFC-0C4D-9479-BA7FE8829A37}">
      <dsp:nvSpPr>
        <dsp:cNvPr id="0" name=""/>
        <dsp:cNvSpPr/>
      </dsp:nvSpPr>
      <dsp:spPr>
        <a:xfrm>
          <a:off x="2156256" y="991198"/>
          <a:ext cx="1799998" cy="1799990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7866EF-8568-E847-B684-73BEED9285B1}">
      <dsp:nvSpPr>
        <dsp:cNvPr id="0" name=""/>
        <dsp:cNvSpPr/>
      </dsp:nvSpPr>
      <dsp:spPr>
        <a:xfrm>
          <a:off x="3593924" y="192373"/>
          <a:ext cx="3131983" cy="5004005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1579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baseline="0" dirty="0">
              <a:solidFill>
                <a:srgbClr val="941100"/>
              </a:solidFill>
            </a:rPr>
            <a:t>La Cancelleria: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baseline="0" dirty="0">
              <a:solidFill>
                <a:srgbClr val="941100"/>
              </a:solidFill>
            </a:rPr>
            <a:t>- comunica al P.M. e ai difensori la data dell’adunanza almeno </a:t>
          </a:r>
          <a:r>
            <a:rPr lang="it-IT" sz="1200" b="1" u="sng" kern="1200" baseline="0" dirty="0">
              <a:solidFill>
                <a:srgbClr val="941100"/>
              </a:solidFill>
            </a:rPr>
            <a:t>60 gg. prima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1" u="none" kern="1200" dirty="0">
            <a:solidFill>
              <a:srgbClr val="94110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u="none" kern="1200" dirty="0">
              <a:solidFill>
                <a:srgbClr val="941100"/>
              </a:solidFill>
            </a:rPr>
            <a:t>Il P.M.: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u="none" kern="1200" dirty="0">
              <a:solidFill>
                <a:srgbClr val="941100"/>
              </a:solidFill>
            </a:rPr>
            <a:t>- può depositare conclusioni scritte </a:t>
          </a:r>
          <a:r>
            <a:rPr lang="it-IT" sz="1200" b="1" u="sng" kern="1200" dirty="0">
              <a:solidFill>
                <a:srgbClr val="941100"/>
              </a:solidFill>
            </a:rPr>
            <a:t>20 gg. prima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0" u="none" kern="1200" dirty="0">
            <a:solidFill>
              <a:srgbClr val="94110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u="none" kern="1200" dirty="0">
              <a:solidFill>
                <a:srgbClr val="941100"/>
              </a:solidFill>
            </a:rPr>
            <a:t>Le Parti:</a:t>
          </a:r>
          <a:endParaRPr lang="it-IT" sz="1200" b="0" u="none" kern="1200" dirty="0">
            <a:solidFill>
              <a:srgbClr val="94110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u="none" kern="1200" dirty="0">
              <a:solidFill>
                <a:srgbClr val="941100"/>
              </a:solidFill>
            </a:rPr>
            <a:t>- </a:t>
          </a:r>
          <a:r>
            <a:rPr lang="it-IT" sz="1200" b="1" u="none" kern="1200" dirty="0">
              <a:solidFill>
                <a:srgbClr val="941100"/>
              </a:solidFill>
            </a:rPr>
            <a:t>sintetiche memorie </a:t>
          </a:r>
          <a:r>
            <a:rPr lang="it-IT" sz="1200" b="0" u="none" kern="1200" dirty="0">
              <a:solidFill>
                <a:srgbClr val="941100"/>
              </a:solidFill>
            </a:rPr>
            <a:t>illustrative </a:t>
          </a:r>
          <a:r>
            <a:rPr lang="it-IT" sz="1200" b="1" u="sng" kern="1200" dirty="0">
              <a:solidFill>
                <a:srgbClr val="941100"/>
              </a:solidFill>
            </a:rPr>
            <a:t>10 gg. prima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1" u="sng" kern="1200" dirty="0">
            <a:solidFill>
              <a:srgbClr val="94110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u="none" kern="1200" dirty="0">
              <a:solidFill>
                <a:srgbClr val="941100"/>
              </a:solidFill>
            </a:rPr>
            <a:t>La Corte: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u="none" kern="1200" dirty="0">
              <a:solidFill>
                <a:srgbClr val="941100"/>
              </a:solidFill>
            </a:rPr>
            <a:t>- deposita </a:t>
          </a:r>
          <a:r>
            <a:rPr lang="it-IT" sz="1200" b="1" u="none" kern="1200" dirty="0">
              <a:solidFill>
                <a:srgbClr val="941100"/>
              </a:solidFill>
            </a:rPr>
            <a:t>ordinanza</a:t>
          </a:r>
          <a:r>
            <a:rPr lang="it-IT" sz="1200" b="0" u="none" kern="1200" dirty="0">
              <a:solidFill>
                <a:srgbClr val="941100"/>
              </a:solidFill>
            </a:rPr>
            <a:t> </a:t>
          </a:r>
          <a:r>
            <a:rPr lang="it-IT" sz="1200" b="1" u="none" kern="1200" dirty="0">
              <a:solidFill>
                <a:srgbClr val="941100"/>
              </a:solidFill>
            </a:rPr>
            <a:t>sinteticamente</a:t>
          </a:r>
          <a:r>
            <a:rPr lang="it-IT" sz="1200" b="0" u="none" kern="1200" dirty="0">
              <a:solidFill>
                <a:srgbClr val="941100"/>
              </a:solidFill>
            </a:rPr>
            <a:t> </a:t>
          </a:r>
          <a:r>
            <a:rPr lang="it-IT" sz="1200" b="1" u="none" kern="1200" dirty="0">
              <a:solidFill>
                <a:srgbClr val="941100"/>
              </a:solidFill>
            </a:rPr>
            <a:t>motivata</a:t>
          </a:r>
          <a:r>
            <a:rPr lang="it-IT" sz="1200" b="0" u="none" kern="1200" dirty="0">
              <a:solidFill>
                <a:srgbClr val="941100"/>
              </a:solidFill>
            </a:rPr>
            <a:t> al termine della camera di consiglio </a:t>
          </a:r>
          <a:r>
            <a:rPr lang="it-IT" sz="1200" b="1" u="sng" kern="1200" dirty="0">
              <a:solidFill>
                <a:srgbClr val="941100"/>
              </a:solidFill>
            </a:rPr>
            <a:t>o entro 60 gg.</a:t>
          </a:r>
          <a:endParaRPr lang="it-IT" sz="1200" b="0" kern="1200" dirty="0">
            <a:solidFill>
              <a:srgbClr val="941100"/>
            </a:solidFill>
          </a:endParaRPr>
        </a:p>
      </dsp:txBody>
      <dsp:txXfrm>
        <a:off x="3746815" y="345264"/>
        <a:ext cx="2826201" cy="4698223"/>
      </dsp:txXfrm>
    </dsp:sp>
    <dsp:sp modelId="{E83022D8-BFFC-0C4D-9479-BA7FE8829A37}">
      <dsp:nvSpPr>
        <dsp:cNvPr id="0" name=""/>
        <dsp:cNvSpPr/>
      </dsp:nvSpPr>
      <dsp:spPr>
        <a:xfrm>
          <a:off x="2248282" y="414926"/>
          <a:ext cx="2002469" cy="2002908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B7312-C93E-B547-8908-5EBDB8AF2CD3}">
      <dsp:nvSpPr>
        <dsp:cNvPr id="0" name=""/>
        <dsp:cNvSpPr/>
      </dsp:nvSpPr>
      <dsp:spPr>
        <a:xfrm>
          <a:off x="2346984" y="3869102"/>
          <a:ext cx="136888" cy="849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990D9-8209-7349-AF55-E51E75BDB965}">
      <dsp:nvSpPr>
        <dsp:cNvPr id="0" name=""/>
        <dsp:cNvSpPr/>
      </dsp:nvSpPr>
      <dsp:spPr>
        <a:xfrm>
          <a:off x="2187515" y="3716456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91417-38E1-9D43-A395-27B18694A18D}">
      <dsp:nvSpPr>
        <dsp:cNvPr id="0" name=""/>
        <dsp:cNvSpPr/>
      </dsp:nvSpPr>
      <dsp:spPr>
        <a:xfrm>
          <a:off x="2014593" y="3860472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57B03-9146-A34C-ADCA-CA576AC4C8F9}">
      <dsp:nvSpPr>
        <dsp:cNvPr id="0" name=""/>
        <dsp:cNvSpPr/>
      </dsp:nvSpPr>
      <dsp:spPr>
        <a:xfrm>
          <a:off x="2221304" y="1257403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45E39-4EDC-5C46-8959-60113D8DFB72}">
      <dsp:nvSpPr>
        <dsp:cNvPr id="0" name=""/>
        <dsp:cNvSpPr/>
      </dsp:nvSpPr>
      <dsp:spPr>
        <a:xfrm>
          <a:off x="2442592" y="1041379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20446-FD2F-E942-A5DB-3469BE499B02}">
      <dsp:nvSpPr>
        <dsp:cNvPr id="0" name=""/>
        <dsp:cNvSpPr/>
      </dsp:nvSpPr>
      <dsp:spPr>
        <a:xfrm>
          <a:off x="2663217" y="897364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B1761-8DC1-9548-807B-721048F3AEA6}">
      <dsp:nvSpPr>
        <dsp:cNvPr id="0" name=""/>
        <dsp:cNvSpPr/>
      </dsp:nvSpPr>
      <dsp:spPr>
        <a:xfrm>
          <a:off x="2883842" y="897363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31B47-C21C-7047-9FBD-99AA4AFF5416}">
      <dsp:nvSpPr>
        <dsp:cNvPr id="0" name=""/>
        <dsp:cNvSpPr/>
      </dsp:nvSpPr>
      <dsp:spPr>
        <a:xfrm>
          <a:off x="3105130" y="517922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39D56-E020-7D44-A36C-EE2C74388332}">
      <dsp:nvSpPr>
        <dsp:cNvPr id="0" name=""/>
        <dsp:cNvSpPr/>
      </dsp:nvSpPr>
      <dsp:spPr>
        <a:xfrm>
          <a:off x="2663217" y="1041380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BE9BB-DF12-9F4E-8160-3CF338A7E931}">
      <dsp:nvSpPr>
        <dsp:cNvPr id="0" name=""/>
        <dsp:cNvSpPr/>
      </dsp:nvSpPr>
      <dsp:spPr>
        <a:xfrm>
          <a:off x="2663217" y="810664"/>
          <a:ext cx="165634" cy="1656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F5E24-D13F-F141-92B1-13A5A888279B}">
      <dsp:nvSpPr>
        <dsp:cNvPr id="0" name=""/>
        <dsp:cNvSpPr/>
      </dsp:nvSpPr>
      <dsp:spPr>
        <a:xfrm>
          <a:off x="2398857" y="3306026"/>
          <a:ext cx="3968546" cy="1683504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159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baseline="0" dirty="0">
              <a:solidFill>
                <a:srgbClr val="941100"/>
              </a:solidFill>
            </a:rPr>
            <a:t>INTRODOTTA </a:t>
          </a:r>
          <a:r>
            <a:rPr lang="it-IT" sz="1200" b="0" kern="1200" baseline="0" dirty="0">
              <a:solidFill>
                <a:srgbClr val="941100"/>
              </a:solidFill>
            </a:rPr>
            <a:t>«</a:t>
          </a:r>
          <a:r>
            <a:rPr lang="it-IT" sz="1200" b="0" i="1" kern="1200" baseline="0" dirty="0">
              <a:solidFill>
                <a:srgbClr val="941100"/>
              </a:solidFill>
            </a:rPr>
            <a:t>nei casi di cui all’art. 391 quater c.p.c.</a:t>
          </a:r>
          <a:r>
            <a:rPr lang="it-IT" sz="1200" b="0" kern="1200" baseline="0" dirty="0">
              <a:solidFill>
                <a:srgbClr val="941100"/>
              </a:solidFill>
            </a:rPr>
            <a:t>» </a:t>
          </a:r>
          <a:r>
            <a:rPr lang="it-IT" sz="1200" b="1" kern="1200" baseline="0" dirty="0">
              <a:solidFill>
                <a:srgbClr val="941100"/>
              </a:solidFill>
            </a:rPr>
            <a:t>a decorrere dal 28 febbraio 2023</a:t>
          </a:r>
          <a:r>
            <a:rPr lang="it-IT" sz="1200" b="0" kern="1200" baseline="0" dirty="0">
              <a:solidFill>
                <a:srgbClr val="941100"/>
              </a:solidFill>
            </a:rPr>
            <a:t> e per i procedimenti instaurati successivamente a tale data</a:t>
          </a:r>
          <a:endParaRPr lang="it-IT" sz="1200" b="0" u="sng" kern="1200" baseline="0" dirty="0">
            <a:solidFill>
              <a:srgbClr val="941100"/>
            </a:solidFill>
          </a:endParaRPr>
        </a:p>
      </dsp:txBody>
      <dsp:txXfrm>
        <a:off x="2481039" y="3388208"/>
        <a:ext cx="3804182" cy="1519140"/>
      </dsp:txXfrm>
    </dsp:sp>
    <dsp:sp modelId="{E6688BFD-6BC7-AD44-A438-3DEE0833A02D}">
      <dsp:nvSpPr>
        <dsp:cNvPr id="0" name=""/>
        <dsp:cNvSpPr/>
      </dsp:nvSpPr>
      <dsp:spPr>
        <a:xfrm>
          <a:off x="1534766" y="3522223"/>
          <a:ext cx="1439992" cy="1439996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C77071-8288-184C-B3B1-80513333E16D}">
      <dsp:nvSpPr>
        <dsp:cNvPr id="0" name=""/>
        <dsp:cNvSpPr/>
      </dsp:nvSpPr>
      <dsp:spPr>
        <a:xfrm>
          <a:off x="2830897" y="347720"/>
          <a:ext cx="3780030" cy="2652528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159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941100"/>
              </a:solidFill>
            </a:rPr>
            <a:t>CORREZIONE: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d’Ufficio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con ricorso della Parte interessata avverso sentenze, ordinanze o decreti (di estinzione nel rito «accelerato»: art. 380 </a:t>
          </a:r>
          <a:r>
            <a:rPr lang="it-IT" sz="1200" b="0" i="1" kern="1200" dirty="0">
              <a:solidFill>
                <a:srgbClr val="941100"/>
              </a:solidFill>
            </a:rPr>
            <a:t>bis</a:t>
          </a:r>
          <a:r>
            <a:rPr lang="it-IT" sz="1200" b="0" kern="1200" dirty="0">
              <a:solidFill>
                <a:srgbClr val="941100"/>
              </a:solidFill>
            </a:rPr>
            <a:t>)</a:t>
          </a:r>
          <a:r>
            <a:rPr lang="it-IT" sz="1200" b="1" kern="1200" dirty="0">
              <a:solidFill>
                <a:srgbClr val="941100"/>
              </a:solidFill>
            </a:rPr>
            <a:t> in qualsiasi tempo</a:t>
          </a:r>
          <a:endParaRPr lang="it-IT" sz="1200" b="0" kern="1200" dirty="0">
            <a:solidFill>
              <a:srgbClr val="941100"/>
            </a:solidFill>
          </a:endParaRP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0" kern="1200" dirty="0">
            <a:solidFill>
              <a:srgbClr val="94110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941100"/>
              </a:solidFill>
            </a:rPr>
            <a:t>REVOCAZIONE: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dirty="0">
              <a:solidFill>
                <a:srgbClr val="941100"/>
              </a:solidFill>
            </a:rPr>
            <a:t>- come sopra a istanza di Parte, </a:t>
          </a:r>
          <a:r>
            <a:rPr lang="it-IT" sz="1200" b="1" u="sng" kern="1200" dirty="0">
              <a:solidFill>
                <a:srgbClr val="941100"/>
              </a:solidFill>
            </a:rPr>
            <a:t>MA</a:t>
          </a:r>
          <a:r>
            <a:rPr lang="it-IT" sz="1200" b="0" u="none" kern="1200" dirty="0">
              <a:solidFill>
                <a:srgbClr val="941100"/>
              </a:solidFill>
            </a:rPr>
            <a:t> nel termine di </a:t>
          </a:r>
          <a:r>
            <a:rPr lang="it-IT" sz="1200" b="1" u="none" kern="1200" dirty="0">
              <a:solidFill>
                <a:srgbClr val="941100"/>
              </a:solidFill>
            </a:rPr>
            <a:t>60 gg.</a:t>
          </a:r>
          <a:r>
            <a:rPr lang="it-IT" sz="1200" b="0" u="none" kern="1200" dirty="0">
              <a:solidFill>
                <a:srgbClr val="941100"/>
              </a:solidFill>
            </a:rPr>
            <a:t> dalla notificazione ovvero </a:t>
          </a:r>
          <a:r>
            <a:rPr lang="it-IT" sz="1200" b="1" u="none" kern="1200" dirty="0">
              <a:solidFill>
                <a:srgbClr val="941100"/>
              </a:solidFill>
            </a:rPr>
            <a:t>6 mesi</a:t>
          </a:r>
          <a:r>
            <a:rPr lang="it-IT" sz="1200" b="0" u="none" kern="1200" dirty="0">
              <a:solidFill>
                <a:srgbClr val="941100"/>
              </a:solidFill>
            </a:rPr>
            <a:t> dalla pubblicazione del provvedimento</a:t>
          </a:r>
        </a:p>
      </dsp:txBody>
      <dsp:txXfrm>
        <a:off x="2960383" y="477206"/>
        <a:ext cx="3521058" cy="2393556"/>
      </dsp:txXfrm>
    </dsp:sp>
    <dsp:sp modelId="{E83022D8-BFFC-0C4D-9479-BA7FE8829A37}">
      <dsp:nvSpPr>
        <dsp:cNvPr id="0" name=""/>
        <dsp:cNvSpPr/>
      </dsp:nvSpPr>
      <dsp:spPr>
        <a:xfrm>
          <a:off x="2133667" y="714053"/>
          <a:ext cx="1439992" cy="1439996"/>
        </a:xfrm>
        <a:prstGeom prst="ellipse">
          <a:avLst/>
        </a:prstGeom>
        <a:solidFill>
          <a:srgbClr val="9411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16B82DA-BFC1-9844-933B-5BF0E30540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057E07B-9AE2-5E4B-9E78-7937481B40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58C18-91E2-D948-B6CE-ADDD5AFD4E39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D3469D-2BFD-5141-B498-22B8CB4C65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582557-2525-8F49-8D86-483C3E34F6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D454-0D75-6542-9960-19918ED3A25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97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7A1F2-E4B7-A347-90A9-C3E2D89D0D04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4C3E2-8633-3742-97C6-3410CE8FC82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87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CE778C7D-267C-3F44-9ECF-1822E2B83C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484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3400" b="1" i="0" cap="all" baseline="0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dirty="0"/>
              <a:t>ADDRESSEE</a:t>
            </a:r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50A9C1-A0B6-0A4A-B1CD-8A07E16C57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5073968"/>
            <a:ext cx="10515600" cy="10029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cap="all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OUR OFFER</a:t>
            </a:r>
          </a:p>
          <a:p>
            <a:pPr lvl="0"/>
            <a:r>
              <a:rPr lang="de-DE" dirty="0"/>
              <a:t>DATE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5FA8745-B648-6140-AC16-105419D3C9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653" y="1070512"/>
            <a:ext cx="3291794" cy="66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_SLIDE_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76FE84AE-B42D-BA45-AD05-00EF2C5E6E69}"/>
              </a:ext>
            </a:extLst>
          </p:cNvPr>
          <p:cNvSpPr txBox="1"/>
          <p:nvPr userDrawn="1"/>
        </p:nvSpPr>
        <p:spPr>
          <a:xfrm>
            <a:off x="845716" y="5850000"/>
            <a:ext cx="77080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noProof="0" dirty="0">
                <a:solidFill>
                  <a:schemeClr val="bg1"/>
                </a:solidFill>
              </a:rPr>
              <a:t>BEIJING | BERLIN | BRUSSELS | DUSSELDORF | FRANKFURT | HAMBURG </a:t>
            </a:r>
            <a:br>
              <a:rPr lang="en-US" sz="1100" noProof="0" dirty="0">
                <a:solidFill>
                  <a:schemeClr val="bg1"/>
                </a:solidFill>
              </a:rPr>
            </a:br>
            <a:r>
              <a:rPr lang="en-US" sz="1100" noProof="0" dirty="0">
                <a:solidFill>
                  <a:schemeClr val="bg1"/>
                </a:solidFill>
              </a:rPr>
              <a:t>LONDON | MILAN | MOSCOW | MUNICH | PARIS | ROME | SHANGHAI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r>
              <a:rPr lang="en-US" sz="1700" b="1" dirty="0">
                <a:solidFill>
                  <a:schemeClr val="bg1"/>
                </a:solidFill>
              </a:rPr>
              <a:t>ADVANT-NCTM.COM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C6C34C6-610E-864D-8D00-300A8E3BBE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653" y="1070512"/>
            <a:ext cx="3291793" cy="66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9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DB25-5079-3B47-B924-B2E79D7F76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AGENDA</a:t>
            </a:r>
            <a:endParaRPr lang="en-US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A57D2FD-3BE8-CF48-8D2F-8F527902FA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52551" y="1869671"/>
            <a:ext cx="8775865" cy="365126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70259DFD-39E3-2B4C-8EB5-74B44A8456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801" y="1069274"/>
            <a:ext cx="10514397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1" name="Textplatzhalter 12">
            <a:extLst>
              <a:ext uri="{FF2B5EF4-FFF2-40B4-BE49-F238E27FC236}">
                <a16:creationId xmlns:a16="http://schemas.microsoft.com/office/drawing/2014/main" id="{C12D7936-1AAA-9244-A029-B5145F072B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52550" y="2419378"/>
            <a:ext cx="8775866" cy="365126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2" name="Textplatzhalter 12">
            <a:extLst>
              <a:ext uri="{FF2B5EF4-FFF2-40B4-BE49-F238E27FC236}">
                <a16:creationId xmlns:a16="http://schemas.microsoft.com/office/drawing/2014/main" id="{85FFBB87-C3F4-344E-9536-5830E32818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52549" y="2969085"/>
            <a:ext cx="8775867" cy="365126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B4D4F205-9CB0-5543-A396-DEEDBCE2053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52549" y="3518792"/>
            <a:ext cx="8775867" cy="365126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5" name="Textplatzhalter 12">
            <a:extLst>
              <a:ext uri="{FF2B5EF4-FFF2-40B4-BE49-F238E27FC236}">
                <a16:creationId xmlns:a16="http://schemas.microsoft.com/office/drawing/2014/main" id="{938EB553-D83F-8E4B-A7E9-2AC368BB665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52549" y="4068499"/>
            <a:ext cx="8775867" cy="365126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7" name="Textplatzhalter 12">
            <a:extLst>
              <a:ext uri="{FF2B5EF4-FFF2-40B4-BE49-F238E27FC236}">
                <a16:creationId xmlns:a16="http://schemas.microsoft.com/office/drawing/2014/main" id="{C5BC9A5A-CA04-C946-ABE6-91CAA6E5F9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52549" y="4618206"/>
            <a:ext cx="8775867" cy="365126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8" name="Textplatzhalter 12">
            <a:extLst>
              <a:ext uri="{FF2B5EF4-FFF2-40B4-BE49-F238E27FC236}">
                <a16:creationId xmlns:a16="http://schemas.microsoft.com/office/drawing/2014/main" id="{67EEFC22-ECF6-EF47-A5E7-8B566596448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52549" y="5167913"/>
            <a:ext cx="8775867" cy="365126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9" name="Textplatzhalter 12">
            <a:extLst>
              <a:ext uri="{FF2B5EF4-FFF2-40B4-BE49-F238E27FC236}">
                <a16:creationId xmlns:a16="http://schemas.microsoft.com/office/drawing/2014/main" id="{561C174B-66C4-C244-917F-751D98D771E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28051" y="1869671"/>
            <a:ext cx="752255" cy="365126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algn="ctr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</a:t>
            </a:r>
          </a:p>
        </p:txBody>
      </p:sp>
      <p:sp>
        <p:nvSpPr>
          <p:cNvPr id="20" name="Textplatzhalter 12">
            <a:extLst>
              <a:ext uri="{FF2B5EF4-FFF2-40B4-BE49-F238E27FC236}">
                <a16:creationId xmlns:a16="http://schemas.microsoft.com/office/drawing/2014/main" id="{14FBCAF5-29B1-DA4B-A7DB-98BF3F4479A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8050" y="2420031"/>
            <a:ext cx="752256" cy="365126"/>
          </a:xfrm>
          <a:prstGeom prst="rect">
            <a:avLst/>
          </a:prstGeom>
          <a:solidFill>
            <a:schemeClr val="accent5"/>
          </a:solidFill>
        </p:spPr>
        <p:txBody>
          <a:bodyPr anchor="ctr"/>
          <a:lstStyle>
            <a:lvl1pPr algn="ctr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II</a:t>
            </a:r>
          </a:p>
        </p:txBody>
      </p:sp>
      <p:sp>
        <p:nvSpPr>
          <p:cNvPr id="21" name="Textplatzhalter 12">
            <a:extLst>
              <a:ext uri="{FF2B5EF4-FFF2-40B4-BE49-F238E27FC236}">
                <a16:creationId xmlns:a16="http://schemas.microsoft.com/office/drawing/2014/main" id="{74A02F0F-DB36-F045-8024-C825C1A1AE4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28048" y="2970391"/>
            <a:ext cx="752258" cy="365126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III</a:t>
            </a:r>
          </a:p>
        </p:txBody>
      </p:sp>
      <p:sp>
        <p:nvSpPr>
          <p:cNvPr id="23" name="Textplatzhalter 12">
            <a:extLst>
              <a:ext uri="{FF2B5EF4-FFF2-40B4-BE49-F238E27FC236}">
                <a16:creationId xmlns:a16="http://schemas.microsoft.com/office/drawing/2014/main" id="{1E049BAD-D2B8-A846-B6B2-367B89E7BA3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8048" y="3520751"/>
            <a:ext cx="752258" cy="365126"/>
          </a:xfrm>
          <a:prstGeom prst="rect">
            <a:avLst/>
          </a:prstGeom>
          <a:solidFill>
            <a:schemeClr val="accent6"/>
          </a:solidFill>
        </p:spPr>
        <p:txBody>
          <a:bodyPr anchor="ctr"/>
          <a:lstStyle>
            <a:lvl1pPr algn="ctr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IV</a:t>
            </a:r>
          </a:p>
        </p:txBody>
      </p:sp>
      <p:sp>
        <p:nvSpPr>
          <p:cNvPr id="24" name="Textplatzhalter 12">
            <a:extLst>
              <a:ext uri="{FF2B5EF4-FFF2-40B4-BE49-F238E27FC236}">
                <a16:creationId xmlns:a16="http://schemas.microsoft.com/office/drawing/2014/main" id="{B905827C-CA6E-9347-B476-C9BEF036C55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28048" y="4071111"/>
            <a:ext cx="752258" cy="365126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algn="ctr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</a:t>
            </a:r>
          </a:p>
        </p:txBody>
      </p:sp>
      <p:sp>
        <p:nvSpPr>
          <p:cNvPr id="25" name="Textplatzhalter 12">
            <a:extLst>
              <a:ext uri="{FF2B5EF4-FFF2-40B4-BE49-F238E27FC236}">
                <a16:creationId xmlns:a16="http://schemas.microsoft.com/office/drawing/2014/main" id="{E684EF84-B26A-EA4C-9E1A-61DA37CE70F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8048" y="4621471"/>
            <a:ext cx="752258" cy="365126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VI</a:t>
            </a:r>
          </a:p>
        </p:txBody>
      </p:sp>
      <p:sp>
        <p:nvSpPr>
          <p:cNvPr id="26" name="Textplatzhalter 12">
            <a:extLst>
              <a:ext uri="{FF2B5EF4-FFF2-40B4-BE49-F238E27FC236}">
                <a16:creationId xmlns:a16="http://schemas.microsoft.com/office/drawing/2014/main" id="{239E5B2C-7BD2-7744-820B-FF7DCA0AD38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8047" y="5171831"/>
            <a:ext cx="752259" cy="365126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VII</a:t>
            </a:r>
          </a:p>
        </p:txBody>
      </p:sp>
      <p:sp>
        <p:nvSpPr>
          <p:cNvPr id="27" name="Textplatzhalter 12">
            <a:extLst>
              <a:ext uri="{FF2B5EF4-FFF2-40B4-BE49-F238E27FC236}">
                <a16:creationId xmlns:a16="http://schemas.microsoft.com/office/drawing/2014/main" id="{E976968F-D57E-724C-8E5E-A64931D68A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852549" y="5717620"/>
            <a:ext cx="8775867" cy="365126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28" name="Textplatzhalter 12">
            <a:extLst>
              <a:ext uri="{FF2B5EF4-FFF2-40B4-BE49-F238E27FC236}">
                <a16:creationId xmlns:a16="http://schemas.microsoft.com/office/drawing/2014/main" id="{EDC1B909-2063-744F-91CF-A9E8AFC1656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28047" y="5722190"/>
            <a:ext cx="752259" cy="365126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VIII</a:t>
            </a:r>
          </a:p>
        </p:txBody>
      </p:sp>
      <p:sp>
        <p:nvSpPr>
          <p:cNvPr id="29" name="Textplatzhalter 12">
            <a:extLst>
              <a:ext uri="{FF2B5EF4-FFF2-40B4-BE49-F238E27FC236}">
                <a16:creationId xmlns:a16="http://schemas.microsoft.com/office/drawing/2014/main" id="{161C5A64-7E3B-D641-BC1B-DE42D01FC4F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0793075" y="1869018"/>
            <a:ext cx="560124" cy="365126"/>
          </a:xfrm>
          <a:prstGeom prst="rect">
            <a:avLst/>
          </a:prstGeom>
        </p:spPr>
        <p:txBody>
          <a:bodyPr anchor="ctr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1</a:t>
            </a:r>
          </a:p>
        </p:txBody>
      </p:sp>
      <p:sp>
        <p:nvSpPr>
          <p:cNvPr id="30" name="Textplatzhalter 12">
            <a:extLst>
              <a:ext uri="{FF2B5EF4-FFF2-40B4-BE49-F238E27FC236}">
                <a16:creationId xmlns:a16="http://schemas.microsoft.com/office/drawing/2014/main" id="{B79E5BBB-DB39-1542-B007-F1A8EDC35F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0793074" y="2419378"/>
            <a:ext cx="560125" cy="365126"/>
          </a:xfrm>
          <a:prstGeom prst="rect">
            <a:avLst/>
          </a:prstGeom>
        </p:spPr>
        <p:txBody>
          <a:bodyPr anchor="ctr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2</a:t>
            </a:r>
          </a:p>
        </p:txBody>
      </p:sp>
      <p:sp>
        <p:nvSpPr>
          <p:cNvPr id="31" name="Textplatzhalter 12">
            <a:extLst>
              <a:ext uri="{FF2B5EF4-FFF2-40B4-BE49-F238E27FC236}">
                <a16:creationId xmlns:a16="http://schemas.microsoft.com/office/drawing/2014/main" id="{CF12D359-7A50-0641-B3A8-171DBD5AF79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793073" y="2969738"/>
            <a:ext cx="560126" cy="365126"/>
          </a:xfrm>
          <a:prstGeom prst="rect">
            <a:avLst/>
          </a:prstGeom>
        </p:spPr>
        <p:txBody>
          <a:bodyPr anchor="ctr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3</a:t>
            </a:r>
          </a:p>
        </p:txBody>
      </p:sp>
      <p:sp>
        <p:nvSpPr>
          <p:cNvPr id="32" name="Textplatzhalter 12">
            <a:extLst>
              <a:ext uri="{FF2B5EF4-FFF2-40B4-BE49-F238E27FC236}">
                <a16:creationId xmlns:a16="http://schemas.microsoft.com/office/drawing/2014/main" id="{BC2F1AC6-3B73-DF41-9152-B293C0A2C8B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793073" y="3520098"/>
            <a:ext cx="560126" cy="365126"/>
          </a:xfrm>
          <a:prstGeom prst="rect">
            <a:avLst/>
          </a:prstGeom>
        </p:spPr>
        <p:txBody>
          <a:bodyPr anchor="ctr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4</a:t>
            </a:r>
          </a:p>
        </p:txBody>
      </p:sp>
      <p:sp>
        <p:nvSpPr>
          <p:cNvPr id="33" name="Textplatzhalter 12">
            <a:extLst>
              <a:ext uri="{FF2B5EF4-FFF2-40B4-BE49-F238E27FC236}">
                <a16:creationId xmlns:a16="http://schemas.microsoft.com/office/drawing/2014/main" id="{80D4C78A-9466-D643-B853-C0341926F64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0793073" y="4070458"/>
            <a:ext cx="560126" cy="365126"/>
          </a:xfrm>
          <a:prstGeom prst="rect">
            <a:avLst/>
          </a:prstGeom>
        </p:spPr>
        <p:txBody>
          <a:bodyPr anchor="ctr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5</a:t>
            </a:r>
          </a:p>
        </p:txBody>
      </p:sp>
      <p:sp>
        <p:nvSpPr>
          <p:cNvPr id="34" name="Textplatzhalter 12">
            <a:extLst>
              <a:ext uri="{FF2B5EF4-FFF2-40B4-BE49-F238E27FC236}">
                <a16:creationId xmlns:a16="http://schemas.microsoft.com/office/drawing/2014/main" id="{81A79153-BFDF-074D-B536-6F61622AF1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793073" y="4620818"/>
            <a:ext cx="560126" cy="365126"/>
          </a:xfrm>
          <a:prstGeom prst="rect">
            <a:avLst/>
          </a:prstGeom>
        </p:spPr>
        <p:txBody>
          <a:bodyPr anchor="ctr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6</a:t>
            </a:r>
          </a:p>
        </p:txBody>
      </p:sp>
      <p:sp>
        <p:nvSpPr>
          <p:cNvPr id="35" name="Textplatzhalter 12">
            <a:extLst>
              <a:ext uri="{FF2B5EF4-FFF2-40B4-BE49-F238E27FC236}">
                <a16:creationId xmlns:a16="http://schemas.microsoft.com/office/drawing/2014/main" id="{73D2E6B9-74E3-6C45-8A9B-0580722B4F1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793072" y="5171178"/>
            <a:ext cx="560127" cy="365126"/>
          </a:xfrm>
          <a:prstGeom prst="rect">
            <a:avLst/>
          </a:prstGeom>
        </p:spPr>
        <p:txBody>
          <a:bodyPr anchor="ctr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7</a:t>
            </a:r>
          </a:p>
        </p:txBody>
      </p:sp>
      <p:sp>
        <p:nvSpPr>
          <p:cNvPr id="36" name="Textplatzhalter 12">
            <a:extLst>
              <a:ext uri="{FF2B5EF4-FFF2-40B4-BE49-F238E27FC236}">
                <a16:creationId xmlns:a16="http://schemas.microsoft.com/office/drawing/2014/main" id="{B872768B-9084-C94E-916F-D5070E60439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0793072" y="5721537"/>
            <a:ext cx="560127" cy="365126"/>
          </a:xfrm>
          <a:prstGeom prst="rect">
            <a:avLst/>
          </a:prstGeom>
        </p:spPr>
        <p:txBody>
          <a:bodyPr anchor="ctr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8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FA4426-CFB9-494D-9531-7BCB3A359A97}"/>
              </a:ext>
            </a:extLst>
          </p:cNvPr>
          <p:cNvSpPr>
            <a:spLocks noGrp="1"/>
          </p:cNvSpPr>
          <p:nvPr>
            <p:ph type="sldNum" sz="quarter" idx="42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DFA86F0E-F9C8-C64B-8EF6-7F5BB2A947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5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WHIT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DB25-5079-3B47-B924-B2E79D7F76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6147805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AGENDA</a:t>
            </a:r>
            <a:endParaRPr lang="en-US" dirty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05A35E00-86E7-4C44-A1E9-916100B9A99D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7157157" y="0"/>
            <a:ext cx="5034844" cy="6858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A57D2FD-3BE8-CF48-8D2F-8F527902FA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53211" y="1870324"/>
            <a:ext cx="4434850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1" name="Textplatzhalter 12">
            <a:extLst>
              <a:ext uri="{FF2B5EF4-FFF2-40B4-BE49-F238E27FC236}">
                <a16:creationId xmlns:a16="http://schemas.microsoft.com/office/drawing/2014/main" id="{C12D7936-1AAA-9244-A029-B5145F072B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53211" y="2419131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2" name="Textplatzhalter 12">
            <a:extLst>
              <a:ext uri="{FF2B5EF4-FFF2-40B4-BE49-F238E27FC236}">
                <a16:creationId xmlns:a16="http://schemas.microsoft.com/office/drawing/2014/main" id="{85FFBB87-C3F4-344E-9536-5830E32818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3211" y="2967938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B4D4F205-9CB0-5543-A396-DEEDBCE2053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53211" y="3516745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5" name="Textplatzhalter 12">
            <a:extLst>
              <a:ext uri="{FF2B5EF4-FFF2-40B4-BE49-F238E27FC236}">
                <a16:creationId xmlns:a16="http://schemas.microsoft.com/office/drawing/2014/main" id="{938EB553-D83F-8E4B-A7E9-2AC368BB665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53211" y="4065552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7" name="Textplatzhalter 12">
            <a:extLst>
              <a:ext uri="{FF2B5EF4-FFF2-40B4-BE49-F238E27FC236}">
                <a16:creationId xmlns:a16="http://schemas.microsoft.com/office/drawing/2014/main" id="{C5BC9A5A-CA04-C946-ABE6-91CAA6E5F9C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53211" y="4614359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8" name="Textplatzhalter 12">
            <a:extLst>
              <a:ext uri="{FF2B5EF4-FFF2-40B4-BE49-F238E27FC236}">
                <a16:creationId xmlns:a16="http://schemas.microsoft.com/office/drawing/2014/main" id="{67EEFC22-ECF6-EF47-A5E7-8B566596448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753211" y="5163166"/>
            <a:ext cx="4434849" cy="365126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9" name="Textplatzhalter 12">
            <a:extLst>
              <a:ext uri="{FF2B5EF4-FFF2-40B4-BE49-F238E27FC236}">
                <a16:creationId xmlns:a16="http://schemas.microsoft.com/office/drawing/2014/main" id="{561C174B-66C4-C244-917F-751D98D771E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800" y="1870324"/>
            <a:ext cx="758430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</a:t>
            </a:r>
          </a:p>
        </p:txBody>
      </p:sp>
      <p:sp>
        <p:nvSpPr>
          <p:cNvPr id="20" name="Textplatzhalter 12">
            <a:extLst>
              <a:ext uri="{FF2B5EF4-FFF2-40B4-BE49-F238E27FC236}">
                <a16:creationId xmlns:a16="http://schemas.microsoft.com/office/drawing/2014/main" id="{14FBCAF5-29B1-DA4B-A7DB-98BF3F4479A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8800" y="2419784"/>
            <a:ext cx="758431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II</a:t>
            </a:r>
          </a:p>
        </p:txBody>
      </p:sp>
      <p:sp>
        <p:nvSpPr>
          <p:cNvPr id="21" name="Textplatzhalter 12">
            <a:extLst>
              <a:ext uri="{FF2B5EF4-FFF2-40B4-BE49-F238E27FC236}">
                <a16:creationId xmlns:a16="http://schemas.microsoft.com/office/drawing/2014/main" id="{74A02F0F-DB36-F045-8024-C825C1A1AE4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8799" y="2969244"/>
            <a:ext cx="758432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III</a:t>
            </a:r>
          </a:p>
        </p:txBody>
      </p:sp>
      <p:sp>
        <p:nvSpPr>
          <p:cNvPr id="23" name="Textplatzhalter 12">
            <a:extLst>
              <a:ext uri="{FF2B5EF4-FFF2-40B4-BE49-F238E27FC236}">
                <a16:creationId xmlns:a16="http://schemas.microsoft.com/office/drawing/2014/main" id="{1E049BAD-D2B8-A846-B6B2-367B89E7BA3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799" y="3518704"/>
            <a:ext cx="758432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IV</a:t>
            </a:r>
          </a:p>
        </p:txBody>
      </p:sp>
      <p:sp>
        <p:nvSpPr>
          <p:cNvPr id="24" name="Textplatzhalter 12">
            <a:extLst>
              <a:ext uri="{FF2B5EF4-FFF2-40B4-BE49-F238E27FC236}">
                <a16:creationId xmlns:a16="http://schemas.microsoft.com/office/drawing/2014/main" id="{B905827C-CA6E-9347-B476-C9BEF036C55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799" y="4068164"/>
            <a:ext cx="758432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</a:t>
            </a:r>
          </a:p>
        </p:txBody>
      </p:sp>
      <p:sp>
        <p:nvSpPr>
          <p:cNvPr id="25" name="Textplatzhalter 12">
            <a:extLst>
              <a:ext uri="{FF2B5EF4-FFF2-40B4-BE49-F238E27FC236}">
                <a16:creationId xmlns:a16="http://schemas.microsoft.com/office/drawing/2014/main" id="{E684EF84-B26A-EA4C-9E1A-61DA37CE70F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8799" y="4617624"/>
            <a:ext cx="758432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VI</a:t>
            </a:r>
          </a:p>
        </p:txBody>
      </p:sp>
      <p:sp>
        <p:nvSpPr>
          <p:cNvPr id="26" name="Textplatzhalter 12">
            <a:extLst>
              <a:ext uri="{FF2B5EF4-FFF2-40B4-BE49-F238E27FC236}">
                <a16:creationId xmlns:a16="http://schemas.microsoft.com/office/drawing/2014/main" id="{239E5B2C-7BD2-7744-820B-FF7DCA0AD38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8799" y="5167084"/>
            <a:ext cx="758434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VII</a:t>
            </a:r>
          </a:p>
        </p:txBody>
      </p:sp>
      <p:sp>
        <p:nvSpPr>
          <p:cNvPr id="27" name="Textplatzhalter 12">
            <a:extLst>
              <a:ext uri="{FF2B5EF4-FFF2-40B4-BE49-F238E27FC236}">
                <a16:creationId xmlns:a16="http://schemas.microsoft.com/office/drawing/2014/main" id="{E976968F-D57E-724C-8E5E-A64931D68A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53211" y="5711972"/>
            <a:ext cx="4434850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28" name="Textplatzhalter 12">
            <a:extLst>
              <a:ext uri="{FF2B5EF4-FFF2-40B4-BE49-F238E27FC236}">
                <a16:creationId xmlns:a16="http://schemas.microsoft.com/office/drawing/2014/main" id="{EDC1B909-2063-744F-91CF-A9E8AFC1656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38800" y="5716542"/>
            <a:ext cx="758434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VIII</a:t>
            </a:r>
          </a:p>
        </p:txBody>
      </p:sp>
      <p:sp>
        <p:nvSpPr>
          <p:cNvPr id="29" name="Textplatzhalter 12">
            <a:extLst>
              <a:ext uri="{FF2B5EF4-FFF2-40B4-BE49-F238E27FC236}">
                <a16:creationId xmlns:a16="http://schemas.microsoft.com/office/drawing/2014/main" id="{161C5A64-7E3B-D641-BC1B-DE42D01FC4F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4038" y="1869671"/>
            <a:ext cx="642569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1</a:t>
            </a:r>
          </a:p>
        </p:txBody>
      </p:sp>
      <p:sp>
        <p:nvSpPr>
          <p:cNvPr id="30" name="Textplatzhalter 12">
            <a:extLst>
              <a:ext uri="{FF2B5EF4-FFF2-40B4-BE49-F238E27FC236}">
                <a16:creationId xmlns:a16="http://schemas.microsoft.com/office/drawing/2014/main" id="{B79E5BBB-DB39-1542-B007-F1A8EDC35F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4037" y="2418782"/>
            <a:ext cx="642570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2</a:t>
            </a:r>
          </a:p>
        </p:txBody>
      </p:sp>
      <p:sp>
        <p:nvSpPr>
          <p:cNvPr id="31" name="Textplatzhalter 12">
            <a:extLst>
              <a:ext uri="{FF2B5EF4-FFF2-40B4-BE49-F238E27FC236}">
                <a16:creationId xmlns:a16="http://schemas.microsoft.com/office/drawing/2014/main" id="{CF12D359-7A50-0641-B3A8-171DBD5AF79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44035" y="2967893"/>
            <a:ext cx="642571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3</a:t>
            </a:r>
          </a:p>
        </p:txBody>
      </p:sp>
      <p:sp>
        <p:nvSpPr>
          <p:cNvPr id="32" name="Textplatzhalter 12">
            <a:extLst>
              <a:ext uri="{FF2B5EF4-FFF2-40B4-BE49-F238E27FC236}">
                <a16:creationId xmlns:a16="http://schemas.microsoft.com/office/drawing/2014/main" id="{BC2F1AC6-3B73-DF41-9152-B293C0A2C8B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44035" y="3517004"/>
            <a:ext cx="642571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4</a:t>
            </a:r>
          </a:p>
        </p:txBody>
      </p:sp>
      <p:sp>
        <p:nvSpPr>
          <p:cNvPr id="33" name="Textplatzhalter 12">
            <a:extLst>
              <a:ext uri="{FF2B5EF4-FFF2-40B4-BE49-F238E27FC236}">
                <a16:creationId xmlns:a16="http://schemas.microsoft.com/office/drawing/2014/main" id="{80D4C78A-9466-D643-B853-C0341926F64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44035" y="4066115"/>
            <a:ext cx="642571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5</a:t>
            </a:r>
          </a:p>
        </p:txBody>
      </p:sp>
      <p:sp>
        <p:nvSpPr>
          <p:cNvPr id="34" name="Textplatzhalter 12">
            <a:extLst>
              <a:ext uri="{FF2B5EF4-FFF2-40B4-BE49-F238E27FC236}">
                <a16:creationId xmlns:a16="http://schemas.microsoft.com/office/drawing/2014/main" id="{81A79153-BFDF-074D-B536-6F61622AF1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344035" y="4615226"/>
            <a:ext cx="642571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6</a:t>
            </a:r>
          </a:p>
        </p:txBody>
      </p:sp>
      <p:sp>
        <p:nvSpPr>
          <p:cNvPr id="35" name="Textplatzhalter 12">
            <a:extLst>
              <a:ext uri="{FF2B5EF4-FFF2-40B4-BE49-F238E27FC236}">
                <a16:creationId xmlns:a16="http://schemas.microsoft.com/office/drawing/2014/main" id="{73D2E6B9-74E3-6C45-8A9B-0580722B4F1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344035" y="5164337"/>
            <a:ext cx="642572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7</a:t>
            </a:r>
          </a:p>
        </p:txBody>
      </p:sp>
      <p:sp>
        <p:nvSpPr>
          <p:cNvPr id="36" name="Textplatzhalter 12">
            <a:extLst>
              <a:ext uri="{FF2B5EF4-FFF2-40B4-BE49-F238E27FC236}">
                <a16:creationId xmlns:a16="http://schemas.microsoft.com/office/drawing/2014/main" id="{B872768B-9084-C94E-916F-D5070E60439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344038" y="5713446"/>
            <a:ext cx="642572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8</a:t>
            </a:r>
          </a:p>
        </p:txBody>
      </p:sp>
      <p:sp>
        <p:nvSpPr>
          <p:cNvPr id="38" name="Textplatzhalter 11">
            <a:extLst>
              <a:ext uri="{FF2B5EF4-FFF2-40B4-BE49-F238E27FC236}">
                <a16:creationId xmlns:a16="http://schemas.microsoft.com/office/drawing/2014/main" id="{C1F60F98-2DA7-F942-8ABC-B442104FB7D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802" y="1069274"/>
            <a:ext cx="6147804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935ED12C-7382-2E4E-9630-BF20B7F363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419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RED_IM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DB25-5079-3B47-B924-B2E79D7F76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6147805" cy="524223"/>
          </a:xfrm>
        </p:spPr>
        <p:txBody>
          <a:bodyPr>
            <a:no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AGENDA</a:t>
            </a:r>
            <a:endParaRPr lang="en-US" dirty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05A35E00-86E7-4C44-A1E9-916100B9A99D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7157156" y="0"/>
            <a:ext cx="5034844" cy="6858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8" name="Textplatzhalter 11">
            <a:extLst>
              <a:ext uri="{FF2B5EF4-FFF2-40B4-BE49-F238E27FC236}">
                <a16:creationId xmlns:a16="http://schemas.microsoft.com/office/drawing/2014/main" id="{5EA04153-0E09-184E-9760-FD7A674DBB7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802" y="1069274"/>
            <a:ext cx="6147804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41" name="Textplatzhalter 12">
            <a:extLst>
              <a:ext uri="{FF2B5EF4-FFF2-40B4-BE49-F238E27FC236}">
                <a16:creationId xmlns:a16="http://schemas.microsoft.com/office/drawing/2014/main" id="{055F8182-E024-2344-97FE-06A61592DA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53211" y="1870324"/>
            <a:ext cx="4434850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42" name="Textplatzhalter 12">
            <a:extLst>
              <a:ext uri="{FF2B5EF4-FFF2-40B4-BE49-F238E27FC236}">
                <a16:creationId xmlns:a16="http://schemas.microsoft.com/office/drawing/2014/main" id="{23917B3E-ECC2-F04D-8D30-06FC96B385B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53211" y="2416407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43" name="Textplatzhalter 12">
            <a:extLst>
              <a:ext uri="{FF2B5EF4-FFF2-40B4-BE49-F238E27FC236}">
                <a16:creationId xmlns:a16="http://schemas.microsoft.com/office/drawing/2014/main" id="{5B227F02-1438-2B49-B726-6181228DFC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3211" y="2962490"/>
            <a:ext cx="4434849" cy="365126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44" name="Textplatzhalter 12">
            <a:extLst>
              <a:ext uri="{FF2B5EF4-FFF2-40B4-BE49-F238E27FC236}">
                <a16:creationId xmlns:a16="http://schemas.microsoft.com/office/drawing/2014/main" id="{4067A255-7848-9C40-AA4A-0CD6181A9FD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53211" y="3508573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45" name="Textplatzhalter 12">
            <a:extLst>
              <a:ext uri="{FF2B5EF4-FFF2-40B4-BE49-F238E27FC236}">
                <a16:creationId xmlns:a16="http://schemas.microsoft.com/office/drawing/2014/main" id="{50EDA4FE-B0BB-2A4B-ADF8-50B932F6D79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53211" y="4054656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46" name="Textplatzhalter 12">
            <a:extLst>
              <a:ext uri="{FF2B5EF4-FFF2-40B4-BE49-F238E27FC236}">
                <a16:creationId xmlns:a16="http://schemas.microsoft.com/office/drawing/2014/main" id="{02CB96ED-4817-A445-AF64-964670CAB14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753211" y="4600739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47" name="Textplatzhalter 12">
            <a:extLst>
              <a:ext uri="{FF2B5EF4-FFF2-40B4-BE49-F238E27FC236}">
                <a16:creationId xmlns:a16="http://schemas.microsoft.com/office/drawing/2014/main" id="{F2787445-2188-5140-9637-D7B27328516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753211" y="5146822"/>
            <a:ext cx="4434849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48" name="Textplatzhalter 12">
            <a:extLst>
              <a:ext uri="{FF2B5EF4-FFF2-40B4-BE49-F238E27FC236}">
                <a16:creationId xmlns:a16="http://schemas.microsoft.com/office/drawing/2014/main" id="{8815740C-1B31-BF47-852B-C556EB3CF27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800" y="1870324"/>
            <a:ext cx="758430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</a:t>
            </a:r>
          </a:p>
        </p:txBody>
      </p:sp>
      <p:sp>
        <p:nvSpPr>
          <p:cNvPr id="49" name="Textplatzhalter 12">
            <a:extLst>
              <a:ext uri="{FF2B5EF4-FFF2-40B4-BE49-F238E27FC236}">
                <a16:creationId xmlns:a16="http://schemas.microsoft.com/office/drawing/2014/main" id="{6E6E6DB9-D51B-F447-A96E-0D0E6BAA783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0742" y="2417059"/>
            <a:ext cx="758431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II</a:t>
            </a:r>
          </a:p>
        </p:txBody>
      </p:sp>
      <p:sp>
        <p:nvSpPr>
          <p:cNvPr id="50" name="Textplatzhalter 12">
            <a:extLst>
              <a:ext uri="{FF2B5EF4-FFF2-40B4-BE49-F238E27FC236}">
                <a16:creationId xmlns:a16="http://schemas.microsoft.com/office/drawing/2014/main" id="{5ECE0425-5380-D54F-8969-C19B89D54A4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40741" y="2963794"/>
            <a:ext cx="758432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III</a:t>
            </a:r>
          </a:p>
        </p:txBody>
      </p:sp>
      <p:sp>
        <p:nvSpPr>
          <p:cNvPr id="51" name="Textplatzhalter 12">
            <a:extLst>
              <a:ext uri="{FF2B5EF4-FFF2-40B4-BE49-F238E27FC236}">
                <a16:creationId xmlns:a16="http://schemas.microsoft.com/office/drawing/2014/main" id="{C57F272E-254A-CD43-A687-89C581CCF6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40741" y="3510529"/>
            <a:ext cx="758432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IV</a:t>
            </a:r>
          </a:p>
        </p:txBody>
      </p:sp>
      <p:sp>
        <p:nvSpPr>
          <p:cNvPr id="52" name="Textplatzhalter 12">
            <a:extLst>
              <a:ext uri="{FF2B5EF4-FFF2-40B4-BE49-F238E27FC236}">
                <a16:creationId xmlns:a16="http://schemas.microsoft.com/office/drawing/2014/main" id="{1C6A18B8-2A51-9948-828B-498969DDC5B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40741" y="4057264"/>
            <a:ext cx="758432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</a:t>
            </a:r>
          </a:p>
        </p:txBody>
      </p:sp>
      <p:sp>
        <p:nvSpPr>
          <p:cNvPr id="56" name="Textplatzhalter 12">
            <a:extLst>
              <a:ext uri="{FF2B5EF4-FFF2-40B4-BE49-F238E27FC236}">
                <a16:creationId xmlns:a16="http://schemas.microsoft.com/office/drawing/2014/main" id="{94E9500B-050A-1F4B-8D0B-1B20657420C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40741" y="4603999"/>
            <a:ext cx="758432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VI</a:t>
            </a:r>
          </a:p>
        </p:txBody>
      </p:sp>
      <p:sp>
        <p:nvSpPr>
          <p:cNvPr id="57" name="Textplatzhalter 12">
            <a:extLst>
              <a:ext uri="{FF2B5EF4-FFF2-40B4-BE49-F238E27FC236}">
                <a16:creationId xmlns:a16="http://schemas.microsoft.com/office/drawing/2014/main" id="{EBAEEE3C-8D16-534C-B323-D55A5E418BA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0741" y="5150734"/>
            <a:ext cx="758434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VII</a:t>
            </a:r>
          </a:p>
        </p:txBody>
      </p:sp>
      <p:sp>
        <p:nvSpPr>
          <p:cNvPr id="58" name="Textplatzhalter 12">
            <a:extLst>
              <a:ext uri="{FF2B5EF4-FFF2-40B4-BE49-F238E27FC236}">
                <a16:creationId xmlns:a16="http://schemas.microsoft.com/office/drawing/2014/main" id="{DE41C35A-8B20-D944-A2A8-A57C6942F06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53211" y="5692902"/>
            <a:ext cx="4434850" cy="365126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59" name="Textplatzhalter 12">
            <a:extLst>
              <a:ext uri="{FF2B5EF4-FFF2-40B4-BE49-F238E27FC236}">
                <a16:creationId xmlns:a16="http://schemas.microsoft.com/office/drawing/2014/main" id="{25BEAA7B-A89A-A04A-9925-AC215CE30F2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38800" y="5697472"/>
            <a:ext cx="758434" cy="365126"/>
          </a:xfrm>
          <a:prstGeom prst="rect">
            <a:avLst/>
          </a:prstGeom>
        </p:spPr>
        <p:txBody>
          <a:bodyPr anchor="t"/>
          <a:lstStyle>
            <a:lvl1pPr algn="l">
              <a:buClr>
                <a:schemeClr val="tx2"/>
              </a:buClr>
              <a:buFont typeface="Wingdings" pitchFamily="2" charset="2"/>
              <a:buNone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VIII</a:t>
            </a:r>
          </a:p>
        </p:txBody>
      </p:sp>
      <p:sp>
        <p:nvSpPr>
          <p:cNvPr id="60" name="Textplatzhalter 12">
            <a:extLst>
              <a:ext uri="{FF2B5EF4-FFF2-40B4-BE49-F238E27FC236}">
                <a16:creationId xmlns:a16="http://schemas.microsoft.com/office/drawing/2014/main" id="{9B9B94EA-3BAA-284F-BD1D-2776B6778B5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4038" y="1869671"/>
            <a:ext cx="642569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1</a:t>
            </a:r>
          </a:p>
        </p:txBody>
      </p:sp>
      <p:sp>
        <p:nvSpPr>
          <p:cNvPr id="61" name="Textplatzhalter 12">
            <a:extLst>
              <a:ext uri="{FF2B5EF4-FFF2-40B4-BE49-F238E27FC236}">
                <a16:creationId xmlns:a16="http://schemas.microsoft.com/office/drawing/2014/main" id="{7A9C7E7E-7575-E441-871C-E35D13D622A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4037" y="2416057"/>
            <a:ext cx="642570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2</a:t>
            </a:r>
          </a:p>
        </p:txBody>
      </p:sp>
      <p:sp>
        <p:nvSpPr>
          <p:cNvPr id="62" name="Textplatzhalter 12">
            <a:extLst>
              <a:ext uri="{FF2B5EF4-FFF2-40B4-BE49-F238E27FC236}">
                <a16:creationId xmlns:a16="http://schemas.microsoft.com/office/drawing/2014/main" id="{36437B73-B5B1-1241-8E04-D2B6B5D26E5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44035" y="2962443"/>
            <a:ext cx="642571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3</a:t>
            </a:r>
          </a:p>
        </p:txBody>
      </p:sp>
      <p:sp>
        <p:nvSpPr>
          <p:cNvPr id="63" name="Textplatzhalter 12">
            <a:extLst>
              <a:ext uri="{FF2B5EF4-FFF2-40B4-BE49-F238E27FC236}">
                <a16:creationId xmlns:a16="http://schemas.microsoft.com/office/drawing/2014/main" id="{F400FAD4-CE41-E44E-88CD-2491BCB5B88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44035" y="3508829"/>
            <a:ext cx="642571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4</a:t>
            </a:r>
          </a:p>
        </p:txBody>
      </p:sp>
      <p:sp>
        <p:nvSpPr>
          <p:cNvPr id="64" name="Textplatzhalter 12">
            <a:extLst>
              <a:ext uri="{FF2B5EF4-FFF2-40B4-BE49-F238E27FC236}">
                <a16:creationId xmlns:a16="http://schemas.microsoft.com/office/drawing/2014/main" id="{A06B5ADE-F3C4-6E49-8792-8377622CCCD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44035" y="4055215"/>
            <a:ext cx="642571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5</a:t>
            </a:r>
          </a:p>
        </p:txBody>
      </p:sp>
      <p:sp>
        <p:nvSpPr>
          <p:cNvPr id="65" name="Textplatzhalter 12">
            <a:extLst>
              <a:ext uri="{FF2B5EF4-FFF2-40B4-BE49-F238E27FC236}">
                <a16:creationId xmlns:a16="http://schemas.microsoft.com/office/drawing/2014/main" id="{25280A77-9EB4-FE4B-8BA5-15622B3FE11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344035" y="4601601"/>
            <a:ext cx="642571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6</a:t>
            </a:r>
          </a:p>
        </p:txBody>
      </p:sp>
      <p:sp>
        <p:nvSpPr>
          <p:cNvPr id="66" name="Textplatzhalter 12">
            <a:extLst>
              <a:ext uri="{FF2B5EF4-FFF2-40B4-BE49-F238E27FC236}">
                <a16:creationId xmlns:a16="http://schemas.microsoft.com/office/drawing/2014/main" id="{8EAB6284-4F3F-C54F-A011-17F1DD672C9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344035" y="5147987"/>
            <a:ext cx="642572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7</a:t>
            </a:r>
          </a:p>
        </p:txBody>
      </p:sp>
      <p:sp>
        <p:nvSpPr>
          <p:cNvPr id="67" name="Textplatzhalter 12">
            <a:extLst>
              <a:ext uri="{FF2B5EF4-FFF2-40B4-BE49-F238E27FC236}">
                <a16:creationId xmlns:a16="http://schemas.microsoft.com/office/drawing/2014/main" id="{854EDE26-CBDF-9F45-A9A4-ACDE84142F7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344038" y="5694376"/>
            <a:ext cx="642572" cy="365126"/>
          </a:xfrm>
          <a:prstGeom prst="rect">
            <a:avLst/>
          </a:prstGeom>
        </p:spPr>
        <p:txBody>
          <a:bodyPr anchor="t"/>
          <a:lstStyle>
            <a:lvl1pPr algn="r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de-DE" dirty="0"/>
              <a:t>8</a:t>
            </a: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B0EB4010-63D5-4044-99BD-6F8B8838D2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4" y="6376778"/>
            <a:ext cx="1660525" cy="33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25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1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DB25-5079-3B47-B924-B2E79D7F76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38" name="Textplatzhalter 11">
            <a:extLst>
              <a:ext uri="{FF2B5EF4-FFF2-40B4-BE49-F238E27FC236}">
                <a16:creationId xmlns:a16="http://schemas.microsoft.com/office/drawing/2014/main" id="{4A0923F3-F5BE-D145-B265-9C33EB75C11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6D7C3412-7735-7247-91A1-A2611C5024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5200" y="1772816"/>
            <a:ext cx="1052160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8" name="Foliennummernplatzhalter 17">
            <a:extLst>
              <a:ext uri="{FF2B5EF4-FFF2-40B4-BE49-F238E27FC236}">
                <a16:creationId xmlns:a16="http://schemas.microsoft.com/office/drawing/2014/main" id="{917B116D-F8DB-4F46-B183-974075F5AE5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C49EB514-20AB-FF4A-8B52-57D650FE989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5201" y="2088001"/>
            <a:ext cx="10517998" cy="39888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700">
                <a:solidFill>
                  <a:schemeClr val="bg2"/>
                </a:solidFill>
              </a:defRPr>
            </a:lvl1pPr>
            <a:lvl2pPr marL="18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bg2"/>
                </a:solidFill>
              </a:defRPr>
            </a:lvl2pPr>
            <a:lvl3pPr marL="36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bg2"/>
                </a:solidFill>
              </a:defRPr>
            </a:lvl3pPr>
            <a:lvl4pPr marL="54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bg2"/>
                </a:solidFill>
              </a:defRPr>
            </a:lvl4pPr>
            <a:lvl5pPr marL="363600" indent="-3636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defRPr sz="1700">
                <a:solidFill>
                  <a:schemeClr val="bg2"/>
                </a:solidFill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4C57A9C-062D-3E47-96C7-BA97A00613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32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17">
            <a:extLst>
              <a:ext uri="{FF2B5EF4-FFF2-40B4-BE49-F238E27FC236}">
                <a16:creationId xmlns:a16="http://schemas.microsoft.com/office/drawing/2014/main" id="{917B116D-F8DB-4F46-B183-974075F5AE5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C49EB514-20AB-FF4A-8B52-57D650FE989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5201" y="1763486"/>
            <a:ext cx="10517998" cy="431339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700">
                <a:solidFill>
                  <a:schemeClr val="bg2"/>
                </a:solidFill>
              </a:defRPr>
            </a:lvl1pPr>
            <a:lvl2pPr marL="18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bg2"/>
                </a:solidFill>
              </a:defRPr>
            </a:lvl2pPr>
            <a:lvl3pPr marL="36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bg2"/>
                </a:solidFill>
              </a:defRPr>
            </a:lvl3pPr>
            <a:lvl4pPr marL="54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bg2"/>
                </a:solidFill>
              </a:defRPr>
            </a:lvl4pPr>
            <a:lvl5pPr marL="363600" indent="-3636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defRPr sz="1700">
                <a:solidFill>
                  <a:schemeClr val="bg2"/>
                </a:solidFill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93F7D60-30CD-284D-95B8-3D61C4F04A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ACECC83C-E339-DD4A-AD39-385669C1DA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CFE49D4F-7A10-D840-B6E7-16AE451E55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2076442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884E593-828D-7D41-B9D2-3802E43B352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5200" y="2088000"/>
            <a:ext cx="5121731" cy="3988880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51AAE0D2-3733-1B44-90D0-9C9CBF81DC3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5200" y="1772816"/>
            <a:ext cx="5122105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9" name="Textplatzhalter 9">
            <a:extLst>
              <a:ext uri="{FF2B5EF4-FFF2-40B4-BE49-F238E27FC236}">
                <a16:creationId xmlns:a16="http://schemas.microsoft.com/office/drawing/2014/main" id="{3DE5B0BD-F168-F346-9878-1B08AAC70FD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6794" y="2088000"/>
            <a:ext cx="5096180" cy="3988880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471A7698-9157-5149-A99F-4AE18461277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56794" y="1772816"/>
            <a:ext cx="509618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49DDE15-0F1C-5C4F-9DC6-58E0E26F7ED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896B2AC-D0B8-5D46-9667-E9241EE96C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F2EDF365-DFB3-4A47-8D88-6962B843D1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76308D57-AABC-624C-96E3-4D073C59AF7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2167357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884E593-828D-7D41-B9D2-3802E43B352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5200" y="1773044"/>
            <a:ext cx="5121731" cy="4303836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19" name="Textplatzhalter 9">
            <a:extLst>
              <a:ext uri="{FF2B5EF4-FFF2-40B4-BE49-F238E27FC236}">
                <a16:creationId xmlns:a16="http://schemas.microsoft.com/office/drawing/2014/main" id="{3DE5B0BD-F168-F346-9878-1B08AAC70FD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6794" y="1773044"/>
            <a:ext cx="5096180" cy="4303836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49DDE15-0F1C-5C4F-9DC6-58E0E26F7ED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207D126-92AC-CA4B-8CF9-3AC1CA070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96338D0D-3480-B54C-BD2A-342FFD54BF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9" name="Textplatzhalter 11">
            <a:extLst>
              <a:ext uri="{FF2B5EF4-FFF2-40B4-BE49-F238E27FC236}">
                <a16:creationId xmlns:a16="http://schemas.microsoft.com/office/drawing/2014/main" id="{B10476A5-6682-394F-91EA-F3F1D28BA6C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250714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27342000-CD4C-C444-8003-5C512809321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0DB802C-75C1-FE41-BD37-344F027361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8582CE6E-AB27-5341-A202-06C95C11EF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7" name="Textplatzhalter 11">
            <a:extLst>
              <a:ext uri="{FF2B5EF4-FFF2-40B4-BE49-F238E27FC236}">
                <a16:creationId xmlns:a16="http://schemas.microsoft.com/office/drawing/2014/main" id="{BF84FD7B-3524-BD43-8776-249C721253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11363571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1.5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6013555" y="1940416"/>
            <a:ext cx="5248079" cy="41364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7B035971-CE52-8F47-BD3A-A27F21AC8C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5200" y="2088001"/>
            <a:ext cx="4868969" cy="3988878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8EDB646C-FB9E-2D43-94C9-8A49B2F85D9B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198237BD-4FFA-A64F-940E-BAEEEFCB3A9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5200" y="1772816"/>
            <a:ext cx="4868969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0D086832-37BB-B34B-AC04-810CF03A69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D1AA9362-B534-794B-BA20-976784F6B1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7C14BF1-D0C3-6646-AB64-31F6F66944F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48499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RED">
    <p:bg>
      <p:bgPr>
        <a:solidFill>
          <a:schemeClr val="tx2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A77DB7E-E139-7542-BCA9-1542BD0F50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653" y="1070512"/>
            <a:ext cx="3291793" cy="667900"/>
          </a:xfrm>
          <a:prstGeom prst="rect">
            <a:avLst/>
          </a:prstGeom>
        </p:spPr>
      </p:pic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CE778C7D-267C-3F44-9ECF-1822E2B83C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484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3400" b="1" i="0" cap="all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dirty="0"/>
              <a:t>ADDRESSEE</a:t>
            </a:r>
            <a:endParaRPr lang="en-US" dirty="0"/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6D617830-E48B-FB4D-B605-CFA75392A5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5073967"/>
            <a:ext cx="10515600" cy="10087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OUR OFFER</a:t>
            </a:r>
          </a:p>
          <a:p>
            <a:pPr lvl="0"/>
            <a:r>
              <a:rPr lang="de-DE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127530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1.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6013555" y="1940416"/>
            <a:ext cx="5248079" cy="41364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7B035971-CE52-8F47-BD3A-A27F21AC8C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5200" y="1757680"/>
            <a:ext cx="4868969" cy="4319199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8EDB646C-FB9E-2D43-94C9-8A49B2F85D9B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6C22EDB-ECC2-DE45-A78B-E3D63F891E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BDC73A7F-AAD9-524F-B6C5-40E110564F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9" name="Textplatzhalter 11">
            <a:extLst>
              <a:ext uri="{FF2B5EF4-FFF2-40B4-BE49-F238E27FC236}">
                <a16:creationId xmlns:a16="http://schemas.microsoft.com/office/drawing/2014/main" id="{28011C9F-B7BC-9F41-9208-2B3579FD284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5751698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_IMAGE_1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6013555" y="1940416"/>
            <a:ext cx="5252439" cy="41364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7B035971-CE52-8F47-BD3A-A27F21AC8C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5200" y="1838960"/>
            <a:ext cx="4868969" cy="4237919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8EDB646C-FB9E-2D43-94C9-8A49B2F85D9B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37D969DA-8248-A043-AC61-28FC33BBF7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406781B2-98DC-0E48-9F1F-F59BC23E6E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9" name="Textplatzhalter 11">
            <a:extLst>
              <a:ext uri="{FF2B5EF4-FFF2-40B4-BE49-F238E27FC236}">
                <a16:creationId xmlns:a16="http://schemas.microsoft.com/office/drawing/2014/main" id="{612F4528-FA41-364A-9767-F1A35D74C4C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197165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FULL_1.5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6479823" y="0"/>
            <a:ext cx="5712178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AE28A11F-6254-DB4A-B2C9-DF9F0658122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801" y="1069274"/>
            <a:ext cx="5257199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0DE76F6-585A-8044-BD62-33502C1CD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5257199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7BC45803-8784-964C-AE4A-E387D83EC07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5200" y="1772816"/>
            <a:ext cx="525719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082E61B-7C4D-0842-BCF9-0C6A974323D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5200" y="2088001"/>
            <a:ext cx="5257198" cy="3988878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A222826-39CE-084F-BFBA-C665FFFA38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158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FULL_1.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6479823" y="0"/>
            <a:ext cx="5712178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Textplatzhalter 9">
            <a:extLst>
              <a:ext uri="{FF2B5EF4-FFF2-40B4-BE49-F238E27FC236}">
                <a16:creationId xmlns:a16="http://schemas.microsoft.com/office/drawing/2014/main" id="{BA97A5C3-A93D-8B4B-BF45-AA7D96A823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5199" y="1757680"/>
            <a:ext cx="5257199" cy="4319199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7D6B38E-A7AE-7442-8D46-4E5B858ADC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65DB5AA0-5538-9240-A43F-1FA5CDF56D5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801" y="1069274"/>
            <a:ext cx="5257199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0" name="Titel 2">
            <a:extLst>
              <a:ext uri="{FF2B5EF4-FFF2-40B4-BE49-F238E27FC236}">
                <a16:creationId xmlns:a16="http://schemas.microsoft.com/office/drawing/2014/main" id="{6B0EAB06-DB12-AD44-8617-76B341EE59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5257199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15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_IMAGE_FULL_1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6479823" y="0"/>
            <a:ext cx="5712178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Textplatzhalter 9">
            <a:extLst>
              <a:ext uri="{FF2B5EF4-FFF2-40B4-BE49-F238E27FC236}">
                <a16:creationId xmlns:a16="http://schemas.microsoft.com/office/drawing/2014/main" id="{BA97A5C3-A93D-8B4B-BF45-AA7D96A823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5199" y="1828800"/>
            <a:ext cx="5257199" cy="4248079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A92952C-CB9B-3A43-89ED-78015A8A7D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3540B0A5-4D14-0C42-A2CF-AD8AB8E4CAC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801" y="1069274"/>
            <a:ext cx="5257199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0" name="Titel 2">
            <a:extLst>
              <a:ext uri="{FF2B5EF4-FFF2-40B4-BE49-F238E27FC236}">
                <a16:creationId xmlns:a16="http://schemas.microsoft.com/office/drawing/2014/main" id="{056408DE-6836-1343-8CE7-6C9864ACB4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5257199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920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MEDIA_WHIT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DB25-5079-3B47-B924-B2E79D7F76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F4688833-9B8E-6D44-9009-878E2167886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801" y="1069274"/>
            <a:ext cx="10514395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2357D714-ABF5-654D-A74D-8CF328EA082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5200" y="1864800"/>
            <a:ext cx="10517562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9" name="Foliennummernplatzhalter 18">
            <a:extLst>
              <a:ext uri="{FF2B5EF4-FFF2-40B4-BE49-F238E27FC236}">
                <a16:creationId xmlns:a16="http://schemas.microsoft.com/office/drawing/2014/main" id="{A0506E49-85D2-2E46-A276-9BAB13BEB9DC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D1F5AA4-FDD7-6045-A84F-8120056F64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2" name="Inhaltsplatzhalter 6">
            <a:extLst>
              <a:ext uri="{FF2B5EF4-FFF2-40B4-BE49-F238E27FC236}">
                <a16:creationId xmlns:a16="http://schemas.microsoft.com/office/drawing/2014/main" id="{C2102385-7D27-9E41-83B5-00B298033324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928048" y="2229925"/>
            <a:ext cx="10331270" cy="385282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lang="de-DE" sz="1700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18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>
                <a:solidFill>
                  <a:schemeClr val="bg2"/>
                </a:solidFill>
              </a:defRPr>
            </a:lvl2pPr>
            <a:lvl3pPr marL="36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lang="de-DE" sz="1700" b="0" i="0" kern="1200" dirty="0" smtClean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lang="de-DE" sz="1700" b="0" i="0" kern="1200" dirty="0" smtClean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3600" indent="-3636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defRPr lang="en-US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5608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MEDIA_WHIT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A1125165-E996-ED44-9C2A-28115C90322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5200" y="1864800"/>
            <a:ext cx="5118989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2C3860D9-0C73-1144-81FD-150AE021747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3201" y="1864800"/>
            <a:ext cx="5099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30" name="Foliennummernplatzhalter 8">
            <a:extLst>
              <a:ext uri="{FF2B5EF4-FFF2-40B4-BE49-F238E27FC236}">
                <a16:creationId xmlns:a16="http://schemas.microsoft.com/office/drawing/2014/main" id="{433BB5AB-9C8B-4B4B-9C59-5F131437133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>
          <a:xfrm>
            <a:off x="10956843" y="6398000"/>
            <a:ext cx="396355" cy="365125"/>
          </a:xfrm>
        </p:spPr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B78B87B-DF50-BD4B-B3BD-25DCCAAD72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3" name="Inhaltsplatzhalter 6">
            <a:extLst>
              <a:ext uri="{FF2B5EF4-FFF2-40B4-BE49-F238E27FC236}">
                <a16:creationId xmlns:a16="http://schemas.microsoft.com/office/drawing/2014/main" id="{85FD0CCF-04BD-0844-B49B-1BCA6D28B38C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930364" y="2229924"/>
            <a:ext cx="4916867" cy="384695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50000"/>
              </a:lnSpc>
              <a:buNone/>
              <a:defRPr sz="1700">
                <a:solidFill>
                  <a:schemeClr val="bg2"/>
                </a:solidFill>
              </a:defRPr>
            </a:lvl1pPr>
            <a:lvl2pPr marL="18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bg2"/>
                </a:solidFill>
              </a:defRPr>
            </a:lvl2pPr>
            <a:lvl3pPr marL="36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lang="de-DE" sz="1700" b="0" i="0" kern="1200" dirty="0" smtClean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lang="de-DE" sz="1700" b="0" i="0" kern="1200" dirty="0" smtClean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3600" indent="-3636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defRPr lang="en-US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14" name="Inhaltsplatzhalter 6">
            <a:extLst>
              <a:ext uri="{FF2B5EF4-FFF2-40B4-BE49-F238E27FC236}">
                <a16:creationId xmlns:a16="http://schemas.microsoft.com/office/drawing/2014/main" id="{D4BA06E8-B2D0-6A44-8444-CBDE55E3B787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6344771" y="2229924"/>
            <a:ext cx="4916867" cy="384695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50000"/>
              </a:lnSpc>
              <a:buNone/>
              <a:defRPr sz="1700">
                <a:solidFill>
                  <a:schemeClr val="bg2"/>
                </a:solidFill>
              </a:defRPr>
            </a:lvl1pPr>
            <a:lvl2pPr marL="18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>
                <a:solidFill>
                  <a:schemeClr val="bg2"/>
                </a:solidFill>
              </a:defRPr>
            </a:lvl2pPr>
            <a:lvl3pPr marL="36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lang="de-DE" sz="1700" b="0" i="0" kern="1200" dirty="0" smtClean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lang="de-DE" sz="1700" b="0" i="0" kern="1200" dirty="0" smtClean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3600" indent="-3636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defRPr lang="en-US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A488BD9C-803A-7147-8130-31F25561BF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641ED37D-3D86-0541-BA70-FF42193312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801" y="1069274"/>
            <a:ext cx="10514395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184503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MEDIA_RED_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75CACACB-E126-1B47-BAE9-647CEDDB5E6D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928047" y="2229925"/>
            <a:ext cx="10331271" cy="3858396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50000"/>
              </a:lnSpc>
              <a:buNone/>
              <a:defRPr sz="1700">
                <a:solidFill>
                  <a:schemeClr val="bg1"/>
                </a:solidFill>
              </a:defRPr>
            </a:lvl1pPr>
            <a:lvl2pPr marL="180000" indent="-180000">
              <a:lnSpc>
                <a:spcPct val="150000"/>
              </a:lnSpc>
              <a:buClr>
                <a:schemeClr val="bg1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2pPr>
            <a:lvl3pPr marL="360000" indent="-180000">
              <a:lnSpc>
                <a:spcPct val="150000"/>
              </a:lnSpc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 marL="540000" indent="-180000">
              <a:lnSpc>
                <a:spcPct val="150000"/>
              </a:lnSpc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4pPr>
            <a:lvl5pPr marL="363600" indent="-363600">
              <a:lnSpc>
                <a:spcPct val="150000"/>
              </a:lnSpc>
              <a:buFont typeface="+mj-lt"/>
              <a:buAutoNum type="arabicPeriod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524DB25-5079-3B47-B924-B2E79D7F76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17F7995C-8617-0E4E-BF19-CD49032B3D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801" y="1069274"/>
            <a:ext cx="10514397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3DE5FB-FD6A-0A48-ACE8-CD534C14C00A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028F6198-E829-8341-8ECD-7C413895765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5200" y="1864800"/>
            <a:ext cx="10521600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C89A000-07A3-F54D-AB57-199E152D94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4" y="6376778"/>
            <a:ext cx="1660525" cy="33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86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MEDIA_RED_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7">
            <a:extLst>
              <a:ext uri="{FF2B5EF4-FFF2-40B4-BE49-F238E27FC236}">
                <a16:creationId xmlns:a16="http://schemas.microsoft.com/office/drawing/2014/main" id="{2DBF302B-0A29-794A-824F-53F57770097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936388" y="2229925"/>
            <a:ext cx="4923543" cy="3852821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50000"/>
              </a:lnSpc>
              <a:buNone/>
              <a:defRPr sz="1700">
                <a:solidFill>
                  <a:schemeClr val="bg1"/>
                </a:solidFill>
              </a:defRPr>
            </a:lvl1pPr>
            <a:lvl2pPr marL="180000" indent="-180000">
              <a:lnSpc>
                <a:spcPct val="150000"/>
              </a:lnSpc>
              <a:buClr>
                <a:schemeClr val="bg1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2pPr>
            <a:lvl3pPr marL="360000" indent="-180000">
              <a:lnSpc>
                <a:spcPct val="150000"/>
              </a:lnSpc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 marL="540000" indent="-180000">
              <a:lnSpc>
                <a:spcPct val="150000"/>
              </a:lnSpc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4pPr>
            <a:lvl5pPr marL="363600" indent="-363600">
              <a:lnSpc>
                <a:spcPct val="150000"/>
              </a:lnSpc>
              <a:buFont typeface="+mj-lt"/>
              <a:buAutoNum type="arabicPeriod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DA7F40-DB35-7A4C-8B4D-CFFCC8EFD0C9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CF800B80-BBD1-284D-A48B-71803E0EA54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5201" y="1864800"/>
            <a:ext cx="5099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6E886D0C-A8B4-3244-AE8F-86BB8F8ADA2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53201" y="1864800"/>
            <a:ext cx="5099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20" name="Inhaltsplatzhalter 7">
            <a:extLst>
              <a:ext uri="{FF2B5EF4-FFF2-40B4-BE49-F238E27FC236}">
                <a16:creationId xmlns:a16="http://schemas.microsoft.com/office/drawing/2014/main" id="{ECA95D00-86A1-B640-91C7-D98A550A1564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6342450" y="2229925"/>
            <a:ext cx="4923544" cy="3852821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50000"/>
              </a:lnSpc>
              <a:buNone/>
              <a:defRPr sz="1700">
                <a:solidFill>
                  <a:schemeClr val="bg1"/>
                </a:solidFill>
              </a:defRPr>
            </a:lvl1pPr>
            <a:lvl2pPr marL="180000" indent="-180000">
              <a:lnSpc>
                <a:spcPct val="150000"/>
              </a:lnSpc>
              <a:buClr>
                <a:schemeClr val="bg1"/>
              </a:buClr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2pPr>
            <a:lvl3pPr marL="360000" indent="-180000">
              <a:lnSpc>
                <a:spcPct val="150000"/>
              </a:lnSpc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 marL="540000" indent="-180000">
              <a:lnSpc>
                <a:spcPct val="150000"/>
              </a:lnSpc>
              <a:buFont typeface="Wingdings" pitchFamily="2" charset="2"/>
              <a:buChar char="§"/>
              <a:defRPr sz="1700">
                <a:solidFill>
                  <a:schemeClr val="bg1"/>
                </a:solidFill>
              </a:defRPr>
            </a:lvl4pPr>
            <a:lvl5pPr marL="363600" indent="-363600">
              <a:lnSpc>
                <a:spcPct val="150000"/>
              </a:lnSpc>
              <a:buFont typeface="+mj-lt"/>
              <a:buAutoNum type="arabicPeriod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4E3D51B-2315-FD4E-9592-7AA092B18E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4" y="6376778"/>
            <a:ext cx="1660525" cy="336917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060E5347-8B65-BE46-B585-6991DBBC4E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38BF0AEC-5A60-8343-87FE-85630C1F421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801" y="1069274"/>
            <a:ext cx="10514397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32729486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0" y="-1"/>
            <a:ext cx="12192001" cy="517215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9C00E63-BC0D-624D-A8A2-0FA77E8529F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FEFF62FD-3002-FA40-81E9-3A66E470231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797" y="5445760"/>
            <a:ext cx="10514401" cy="6311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00">
                <a:solidFill>
                  <a:schemeClr val="tx2"/>
                </a:solidFill>
              </a:defRPr>
            </a:lvl1pPr>
            <a:lvl2pPr marL="17463" indent="0">
              <a:buNone/>
              <a:tabLst/>
              <a:defRPr sz="1700">
                <a:solidFill>
                  <a:schemeClr val="bg2"/>
                </a:solidFill>
                <a:latin typeface="+mn-lt"/>
              </a:defRPr>
            </a:lvl2pPr>
            <a:lvl3pPr marL="180000" indent="-180000">
              <a:buClr>
                <a:schemeClr val="tx2"/>
              </a:buClr>
              <a:buFont typeface="Wingdings" pitchFamily="2" charset="2"/>
              <a:buChar char="§"/>
              <a:tabLst/>
              <a:defRPr sz="1700">
                <a:solidFill>
                  <a:schemeClr val="bg2"/>
                </a:solidFill>
                <a:latin typeface="+mn-lt"/>
              </a:defRPr>
            </a:lvl3pPr>
            <a:lvl4pPr marL="360000" indent="-180000">
              <a:buClr>
                <a:schemeClr val="tx2"/>
              </a:buClr>
              <a:buFont typeface="Wingdings" pitchFamily="2" charset="2"/>
              <a:buChar char="§"/>
              <a:tabLst/>
              <a:defRPr sz="1700">
                <a:solidFill>
                  <a:schemeClr val="bg2"/>
                </a:solidFill>
                <a:latin typeface="+mn-lt"/>
              </a:defRPr>
            </a:lvl4pPr>
            <a:lvl5pPr marL="540000" indent="-180000">
              <a:buClr>
                <a:schemeClr val="tx2"/>
              </a:buClr>
              <a:buFont typeface="Wingdings" pitchFamily="2" charset="2"/>
              <a:buChar char="§"/>
              <a:tabLst/>
              <a:defRPr sz="17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3FA7D1EB-0448-1E4E-90B5-159532E14C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9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1">
            <a:extLst>
              <a:ext uri="{FF2B5EF4-FFF2-40B4-BE49-F238E27FC236}">
                <a16:creationId xmlns:a16="http://schemas.microsoft.com/office/drawing/2014/main" id="{3F335040-8AB7-E94A-8E3A-71A9CD444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44868"/>
            <a:ext cx="628984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3400" b="1" i="0" cap="all" baseline="0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dirty="0"/>
              <a:t>CHAPTER TITLE</a:t>
            </a:r>
            <a:endParaRPr lang="en-US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BAB1F598-146F-9848-ABEF-FAA1A5BC6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417102"/>
            <a:ext cx="6289849" cy="10563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cap="all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SUBTITLE LOREM IPSUM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E35203F4-E35C-0442-ABBB-6422AEB60596}"/>
              </a:ext>
            </a:extLst>
          </p:cNvPr>
          <p:cNvGrpSpPr/>
          <p:nvPr userDrawn="1"/>
        </p:nvGrpSpPr>
        <p:grpSpPr>
          <a:xfrm>
            <a:off x="7056150" y="0"/>
            <a:ext cx="5135850" cy="6858000"/>
            <a:chOff x="7056150" y="0"/>
            <a:chExt cx="5135850" cy="6858000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1B527EB5-A982-6347-B4A1-3908D7E0DD22}"/>
                </a:ext>
              </a:extLst>
            </p:cNvPr>
            <p:cNvSpPr/>
            <p:nvPr userDrawn="1"/>
          </p:nvSpPr>
          <p:spPr>
            <a:xfrm>
              <a:off x="9987280" y="0"/>
              <a:ext cx="220472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htwinkliges Dreieck 11">
              <a:extLst>
                <a:ext uri="{FF2B5EF4-FFF2-40B4-BE49-F238E27FC236}">
                  <a16:creationId xmlns:a16="http://schemas.microsoft.com/office/drawing/2014/main" id="{E0DF4C61-45F5-6446-AF5A-3E2682B98354}"/>
                </a:ext>
              </a:extLst>
            </p:cNvPr>
            <p:cNvSpPr/>
            <p:nvPr userDrawn="1"/>
          </p:nvSpPr>
          <p:spPr>
            <a:xfrm flipH="1">
              <a:off x="7056150" y="0"/>
              <a:ext cx="2931126" cy="6858000"/>
            </a:xfrm>
            <a:prstGeom prst="rt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fik 10">
            <a:extLst>
              <a:ext uri="{FF2B5EF4-FFF2-40B4-BE49-F238E27FC236}">
                <a16:creationId xmlns:a16="http://schemas.microsoft.com/office/drawing/2014/main" id="{D7CE01AA-D8E8-B24C-87F4-4709E2E231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4296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0" y="1940416"/>
            <a:ext cx="12192001" cy="491758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Textplatzhalter 11">
            <a:extLst>
              <a:ext uri="{FF2B5EF4-FFF2-40B4-BE49-F238E27FC236}">
                <a16:creationId xmlns:a16="http://schemas.microsoft.com/office/drawing/2014/main" id="{53349F95-6B1D-014A-9A44-8536DBC70DD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675BA-E439-0F4B-B5DE-D9D2988B14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331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A57D2FD-3BE8-CF48-8D2F-8F527902FA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799" y="1865352"/>
            <a:ext cx="10512085" cy="4211527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3600" b="0" i="1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9525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tabLst/>
              <a:defRPr sz="1700" b="1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0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8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36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9C00E63-BC0D-624D-A8A2-0FA77E8529F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2B8DED7-7B70-D143-AFB3-4231FACFE4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250BB4E6-1C09-2E41-AD10-43638DBD8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4" name="Titel 2">
            <a:extLst>
              <a:ext uri="{FF2B5EF4-FFF2-40B4-BE49-F238E27FC236}">
                <a16:creationId xmlns:a16="http://schemas.microsoft.com/office/drawing/2014/main" id="{29D636A9-1D54-B641-B8F0-30BB98DBA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255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_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A57D2FD-3BE8-CF48-8D2F-8F527902FA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799" y="1865352"/>
            <a:ext cx="10512085" cy="4217394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3600" b="0" i="1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9525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tabLst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0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80000" indent="-180000">
              <a:lnSpc>
                <a:spcPct val="150000"/>
              </a:lnSpc>
              <a:buClr>
                <a:schemeClr val="bg1"/>
              </a:buClr>
              <a:buFont typeface="Wingdings" pitchFamily="2" charset="2"/>
              <a:buChar char="§"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360000" indent="-180000">
              <a:lnSpc>
                <a:spcPct val="150000"/>
              </a:lnSpc>
              <a:buClr>
                <a:schemeClr val="bg1"/>
              </a:buClr>
              <a:buFont typeface="Wingdings" pitchFamily="2" charset="2"/>
              <a:buChar char="§"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9C00E63-BC0D-624D-A8A2-0FA77E8529F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AD411298-8A79-0843-96CD-6672D88906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4" y="6376778"/>
            <a:ext cx="1660525" cy="336917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BE1FE75C-94FA-9F46-9D25-775DBFB4AF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8D1194FD-57B4-9E49-9E26-130A151D2E2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801" y="1069274"/>
            <a:ext cx="10514397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9175239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_IMAG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599679" y="0"/>
            <a:ext cx="4592321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A57D2FD-3BE8-CF48-8D2F-8F527902FA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800" y="1069274"/>
            <a:ext cx="6364640" cy="500760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2400" b="0" i="1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9525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tabLst/>
              <a:defRPr sz="1700" b="1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0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18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360000" indent="-18000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05E0BBB-1FDD-D14B-BCB2-07BEBA1FAC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2944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_IMAGE_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23FFA64-D9C6-E14D-9522-3C564B519C8B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7599679" y="0"/>
            <a:ext cx="4592321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A57D2FD-3BE8-CF48-8D2F-8F527902FA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800" y="1069274"/>
            <a:ext cx="6364640" cy="501347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2400" b="0" i="1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9525" indent="0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tabLst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0" indent="0">
              <a:lnSpc>
                <a:spcPct val="150000"/>
              </a:lnSpc>
              <a:buClr>
                <a:schemeClr val="bg1"/>
              </a:buClr>
              <a:buFont typeface="Wingdings" pitchFamily="2" charset="2"/>
              <a:buNone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80000" indent="-180000">
              <a:lnSpc>
                <a:spcPct val="150000"/>
              </a:lnSpc>
              <a:buClr>
                <a:schemeClr val="bg1"/>
              </a:buClr>
              <a:buFont typeface="Wingdings" pitchFamily="2" charset="2"/>
              <a:buChar char="§"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360000" indent="-180000">
              <a:lnSpc>
                <a:spcPct val="150000"/>
              </a:lnSpc>
              <a:buClr>
                <a:schemeClr val="bg1"/>
              </a:buClr>
              <a:buFont typeface="Wingdings" pitchFamily="2" charset="2"/>
              <a:buChar char="§"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D51BBEE-880E-9F44-A065-70D5EE8976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4" y="6376778"/>
            <a:ext cx="1660525" cy="33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0029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DB25-5079-3B47-B924-B2E79D7F76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NOME COGNOME</a:t>
            </a: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7CCD9C3-D45A-0044-8C6C-1EBD62E1E82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0" name="Textplatzhalter 9">
            <a:extLst>
              <a:ext uri="{FF2B5EF4-FFF2-40B4-BE49-F238E27FC236}">
                <a16:creationId xmlns:a16="http://schemas.microsoft.com/office/drawing/2014/main" id="{8B200C9B-6A78-7C46-9FF4-7A002DEDF8A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21000" y="1866686"/>
            <a:ext cx="8424820" cy="525600"/>
          </a:xfrm>
          <a:prstGeom prst="rect">
            <a:avLst/>
          </a:prstGeom>
        </p:spPr>
        <p:txBody>
          <a:bodyPr numCol="1"/>
          <a:lstStyle>
            <a:lvl1pPr marL="11113" indent="-11113">
              <a:buClr>
                <a:schemeClr val="tx2"/>
              </a:buClr>
              <a:buFont typeface="Wingdings" pitchFamily="2" charset="2"/>
              <a:buNone/>
              <a:tabLst/>
              <a:defRPr sz="1700" b="0" i="0" cap="none" baseline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/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/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/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en-US" b="1" dirty="0"/>
              <a:t>Function | Position | Two Lines Possible</a:t>
            </a:r>
            <a:endParaRPr lang="en-US" dirty="0"/>
          </a:p>
        </p:txBody>
      </p:sp>
      <p:sp>
        <p:nvSpPr>
          <p:cNvPr id="22" name="Bildplatzhalter 6">
            <a:extLst>
              <a:ext uri="{FF2B5EF4-FFF2-40B4-BE49-F238E27FC236}">
                <a16:creationId xmlns:a16="http://schemas.microsoft.com/office/drawing/2014/main" id="{6126594E-3076-9D49-9242-C21B776B3829}"/>
              </a:ext>
            </a:extLst>
          </p:cNvPr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957287" y="1942105"/>
            <a:ext cx="1826345" cy="2287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1426EE19-D383-CE44-9C10-B6270CA54C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26" name="Textplatzhalter 39">
            <a:extLst>
              <a:ext uri="{FF2B5EF4-FFF2-40B4-BE49-F238E27FC236}">
                <a16:creationId xmlns:a16="http://schemas.microsoft.com/office/drawing/2014/main" id="{897AF230-28B9-C44C-942F-128FB2706D5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923520" y="2935617"/>
            <a:ext cx="4378411" cy="3147128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Char char="§"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List max. 5 areas of experience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5995E196-B0AC-E941-8C2C-D03D6C495539}"/>
              </a:ext>
            </a:extLst>
          </p:cNvPr>
          <p:cNvSpPr txBox="1"/>
          <p:nvPr userDrawn="1"/>
        </p:nvSpPr>
        <p:spPr>
          <a:xfrm>
            <a:off x="2921000" y="2601716"/>
            <a:ext cx="390709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000"/>
              </a:spcBef>
            </a:pPr>
            <a:r>
              <a:rPr lang="en-US" sz="1700" b="1" i="0" dirty="0">
                <a:solidFill>
                  <a:schemeClr val="tx2"/>
                </a:solidFill>
                <a:latin typeface="Verdana" panose="020B0604030504040204" pitchFamily="34" charset="0"/>
              </a:rPr>
              <a:t>FOCUS</a:t>
            </a:r>
          </a:p>
        </p:txBody>
      </p:sp>
      <p:sp>
        <p:nvSpPr>
          <p:cNvPr id="28" name="Textplatzhalter 26">
            <a:extLst>
              <a:ext uri="{FF2B5EF4-FFF2-40B4-BE49-F238E27FC236}">
                <a16:creationId xmlns:a16="http://schemas.microsoft.com/office/drawing/2014/main" id="{556D3AB2-161C-604C-AFE1-5C25A64A39F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7269" y="4305463"/>
            <a:ext cx="1935972" cy="71167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>
              <a:lnSpc>
                <a:spcPct val="120000"/>
              </a:lnSpc>
              <a:spcBef>
                <a:spcPts val="0"/>
              </a:spcBef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11113" indent="0">
              <a:lnSpc>
                <a:spcPct val="100000"/>
              </a:lnSpc>
              <a:buNone/>
              <a:tabLst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Company</a:t>
            </a:r>
          </a:p>
          <a:p>
            <a:pPr lvl="0"/>
            <a:r>
              <a:rPr lang="en-US" dirty="0"/>
              <a:t>Street</a:t>
            </a:r>
          </a:p>
          <a:p>
            <a:pPr lvl="0"/>
            <a:r>
              <a:rPr lang="en-US" dirty="0"/>
              <a:t>ZIP City | Country</a:t>
            </a:r>
          </a:p>
        </p:txBody>
      </p:sp>
      <p:sp>
        <p:nvSpPr>
          <p:cNvPr id="29" name="Textplatzhalter 31">
            <a:extLst>
              <a:ext uri="{FF2B5EF4-FFF2-40B4-BE49-F238E27FC236}">
                <a16:creationId xmlns:a16="http://schemas.microsoft.com/office/drawing/2014/main" id="{47264D40-A467-CE4D-8DFB-51AD8C2DE6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46107" y="4995144"/>
            <a:ext cx="1737133" cy="270474"/>
          </a:xfrm>
          <a:prstGeom prst="rect">
            <a:avLst/>
          </a:prstGeom>
        </p:spPr>
        <p:txBody>
          <a:bodyPr anchor="t" anchorCtr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+XXXXXXXXXX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A133A94-2468-3A4D-9C00-D98CB73A574E}"/>
              </a:ext>
            </a:extLst>
          </p:cNvPr>
          <p:cNvSpPr txBox="1"/>
          <p:nvPr userDrawn="1"/>
        </p:nvSpPr>
        <p:spPr>
          <a:xfrm>
            <a:off x="860906" y="4981302"/>
            <a:ext cx="318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 i="0" dirty="0">
                <a:solidFill>
                  <a:schemeClr val="tx2"/>
                </a:solidFill>
                <a:latin typeface="Verdana" panose="020B0604030504040204" pitchFamily="34" charset="0"/>
              </a:rPr>
              <a:t>T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28D4273-D49D-F841-9866-5E8AF8E8C57B}"/>
              </a:ext>
            </a:extLst>
          </p:cNvPr>
          <p:cNvSpPr txBox="1"/>
          <p:nvPr userDrawn="1"/>
        </p:nvSpPr>
        <p:spPr>
          <a:xfrm>
            <a:off x="860907" y="5161309"/>
            <a:ext cx="318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 i="0" dirty="0">
                <a:solidFill>
                  <a:schemeClr val="tx2"/>
                </a:solidFill>
                <a:latin typeface="Verdana" panose="020B0604030504040204" pitchFamily="34" charset="0"/>
              </a:rPr>
              <a:t>E</a:t>
            </a:r>
          </a:p>
        </p:txBody>
      </p:sp>
      <p:sp>
        <p:nvSpPr>
          <p:cNvPr id="35" name="Textplatzhalter 31">
            <a:extLst>
              <a:ext uri="{FF2B5EF4-FFF2-40B4-BE49-F238E27FC236}">
                <a16:creationId xmlns:a16="http://schemas.microsoft.com/office/drawing/2014/main" id="{9CBFD42E-36BE-4F4D-B5DB-CAC8845F4EC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45948" y="5174750"/>
            <a:ext cx="1737133" cy="270474"/>
          </a:xfrm>
          <a:prstGeom prst="rect">
            <a:avLst/>
          </a:prstGeom>
        </p:spPr>
        <p:txBody>
          <a:bodyPr anchor="t" anchorCtr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 err="1"/>
              <a:t>email@email.com</a:t>
            </a:r>
            <a:endParaRPr lang="en-US" dirty="0"/>
          </a:p>
        </p:txBody>
      </p:sp>
      <p:cxnSp>
        <p:nvCxnSpPr>
          <p:cNvPr id="42" name="Gerade Verbindung 41">
            <a:extLst>
              <a:ext uri="{FF2B5EF4-FFF2-40B4-BE49-F238E27FC236}">
                <a16:creationId xmlns:a16="http://schemas.microsoft.com/office/drawing/2014/main" id="{C88673F6-BFFB-534D-A0A9-CE11A1107D80}"/>
              </a:ext>
            </a:extLst>
          </p:cNvPr>
          <p:cNvCxnSpPr>
            <a:cxnSpLocks/>
          </p:cNvCxnSpPr>
          <p:nvPr userDrawn="1"/>
        </p:nvCxnSpPr>
        <p:spPr>
          <a:xfrm>
            <a:off x="3027145" y="2492896"/>
            <a:ext cx="8326053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platzhalter 39">
            <a:extLst>
              <a:ext uri="{FF2B5EF4-FFF2-40B4-BE49-F238E27FC236}">
                <a16:creationId xmlns:a16="http://schemas.microsoft.com/office/drawing/2014/main" id="{E1D85231-FC0D-924B-BD3D-3987D9F319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442211" y="2936688"/>
            <a:ext cx="3910987" cy="3146057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GB" noProof="0" dirty="0"/>
              <a:t>List Career Steps/Key Achievements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FC6FD956-97F2-ED46-B056-157339A2B773}"/>
              </a:ext>
            </a:extLst>
          </p:cNvPr>
          <p:cNvSpPr txBox="1"/>
          <p:nvPr userDrawn="1"/>
        </p:nvSpPr>
        <p:spPr>
          <a:xfrm>
            <a:off x="7439691" y="2602788"/>
            <a:ext cx="390709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000"/>
              </a:spcBef>
            </a:pPr>
            <a:r>
              <a:rPr lang="en-US" sz="1700" b="1" i="0" dirty="0">
                <a:solidFill>
                  <a:schemeClr val="tx2"/>
                </a:solidFill>
                <a:latin typeface="Verdana" panose="020B0604030504040204" pitchFamily="34" charset="0"/>
              </a:rPr>
              <a:t>ALTRE INFORMAZIONI</a:t>
            </a:r>
          </a:p>
        </p:txBody>
      </p:sp>
    </p:spTree>
    <p:extLst>
      <p:ext uri="{BB962C8B-B14F-4D97-AF65-F5344CB8AC3E}">
        <p14:creationId xmlns:p14="http://schemas.microsoft.com/office/powerpoint/2010/main" val="2818937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A05B03A6-145B-7D49-AB63-A2522894A0E0}"/>
              </a:ext>
            </a:extLst>
          </p:cNvPr>
          <p:cNvSpPr>
            <a:spLocks noGrp="1"/>
          </p:cNvSpPr>
          <p:nvPr>
            <p:ph type="sldNum" sz="quarter" idx="42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34" name="Textplatzhalter 9">
            <a:extLst>
              <a:ext uri="{FF2B5EF4-FFF2-40B4-BE49-F238E27FC236}">
                <a16:creationId xmlns:a16="http://schemas.microsoft.com/office/drawing/2014/main" id="{1B976645-BCE3-0949-8565-222D1AD1CEB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338894" y="1873608"/>
            <a:ext cx="3709567" cy="524224"/>
          </a:xfrm>
          <a:prstGeom prst="rect">
            <a:avLst/>
          </a:prstGeom>
        </p:spPr>
        <p:txBody>
          <a:bodyPr numCol="1"/>
          <a:lstStyle>
            <a:lvl1pPr marL="11113" indent="-11113">
              <a:buClr>
                <a:schemeClr val="tx2"/>
              </a:buClr>
              <a:buFont typeface="Wingdings" pitchFamily="2" charset="2"/>
              <a:buNone/>
              <a:tabLst/>
              <a:defRPr sz="12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/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/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/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en-US" b="1" dirty="0"/>
              <a:t>Function | Position | Two Lines Possible</a:t>
            </a:r>
            <a:endParaRPr lang="en-US" dirty="0"/>
          </a:p>
        </p:txBody>
      </p:sp>
      <p:sp>
        <p:nvSpPr>
          <p:cNvPr id="39" name="Textplatzhalter 26">
            <a:extLst>
              <a:ext uri="{FF2B5EF4-FFF2-40B4-BE49-F238E27FC236}">
                <a16:creationId xmlns:a16="http://schemas.microsoft.com/office/drawing/2014/main" id="{844C98AE-D01C-A44E-8C09-AA89B9D1E7D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2346291" y="4807487"/>
            <a:ext cx="3702170" cy="704882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11113" indent="0">
              <a:buNone/>
              <a:tabLst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Address</a:t>
            </a:r>
          </a:p>
          <a:p>
            <a:pPr lvl="1"/>
            <a:r>
              <a:rPr lang="en-US" dirty="0"/>
              <a:t>Street</a:t>
            </a:r>
          </a:p>
          <a:p>
            <a:pPr lvl="1"/>
            <a:r>
              <a:rPr lang="en-US" dirty="0"/>
              <a:t>Postal Code City | Country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9DD4B838-7A47-694C-8FCC-A3994CB2B2D7}"/>
              </a:ext>
            </a:extLst>
          </p:cNvPr>
          <p:cNvSpPr txBox="1"/>
          <p:nvPr userDrawn="1"/>
        </p:nvSpPr>
        <p:spPr>
          <a:xfrm>
            <a:off x="2338975" y="5527439"/>
            <a:ext cx="2106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dirty="0">
                <a:solidFill>
                  <a:schemeClr val="tx2"/>
                </a:solidFill>
                <a:latin typeface="Verdana" panose="020B0604030504040204" pitchFamily="34" charset="0"/>
              </a:rPr>
              <a:t>T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88E6BAE-EEBD-F046-9AC3-18AB30D34F57}"/>
              </a:ext>
            </a:extLst>
          </p:cNvPr>
          <p:cNvSpPr txBox="1"/>
          <p:nvPr userDrawn="1"/>
        </p:nvSpPr>
        <p:spPr>
          <a:xfrm>
            <a:off x="2338974" y="5739456"/>
            <a:ext cx="2106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dirty="0">
                <a:solidFill>
                  <a:schemeClr val="tx2"/>
                </a:solidFill>
                <a:latin typeface="Verdana" panose="020B0604030504040204" pitchFamily="34" charset="0"/>
              </a:rPr>
              <a:t>E</a:t>
            </a:r>
          </a:p>
        </p:txBody>
      </p:sp>
      <p:sp>
        <p:nvSpPr>
          <p:cNvPr id="64" name="Textplatzhalter 39">
            <a:extLst>
              <a:ext uri="{FF2B5EF4-FFF2-40B4-BE49-F238E27FC236}">
                <a16:creationId xmlns:a16="http://schemas.microsoft.com/office/drawing/2014/main" id="{C133A9D8-A9F2-3943-8C5C-5ECC318CE175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346291" y="2708920"/>
            <a:ext cx="3702354" cy="1372227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Char char="§"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List max. 5 areas of experience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A9C1D91F-F2BB-FE4E-A94D-C9F955D3F2E3}"/>
              </a:ext>
            </a:extLst>
          </p:cNvPr>
          <p:cNvSpPr txBox="1"/>
          <p:nvPr userDrawn="1"/>
        </p:nvSpPr>
        <p:spPr>
          <a:xfrm>
            <a:off x="2346291" y="2436352"/>
            <a:ext cx="37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dirty="0">
                <a:solidFill>
                  <a:schemeClr val="tx2"/>
                </a:solidFill>
                <a:latin typeface="Verdana" panose="020B0604030504040204" pitchFamily="34" charset="0"/>
              </a:rPr>
              <a:t>FOCUS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15825ACB-6E44-3A4D-BB68-5E70C9A4182D}"/>
              </a:ext>
            </a:extLst>
          </p:cNvPr>
          <p:cNvSpPr txBox="1"/>
          <p:nvPr userDrawn="1"/>
        </p:nvSpPr>
        <p:spPr>
          <a:xfrm>
            <a:off x="2339999" y="4130638"/>
            <a:ext cx="3707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dirty="0">
                <a:solidFill>
                  <a:schemeClr val="tx2"/>
                </a:solidFill>
                <a:latin typeface="Verdana" panose="020B0604030504040204" pitchFamily="34" charset="0"/>
              </a:rPr>
              <a:t>LINGUE</a:t>
            </a:r>
          </a:p>
        </p:txBody>
      </p:sp>
      <p:sp>
        <p:nvSpPr>
          <p:cNvPr id="67" name="Textplatzhalter 43">
            <a:extLst>
              <a:ext uri="{FF2B5EF4-FFF2-40B4-BE49-F238E27FC236}">
                <a16:creationId xmlns:a16="http://schemas.microsoft.com/office/drawing/2014/main" id="{50751FB3-F7F6-4146-A0D8-F34B3D8B270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346291" y="4404739"/>
            <a:ext cx="3702203" cy="351170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Insert Languages</a:t>
            </a:r>
          </a:p>
        </p:txBody>
      </p:sp>
      <p:sp>
        <p:nvSpPr>
          <p:cNvPr id="69" name="Textplatzhalter 7">
            <a:extLst>
              <a:ext uri="{FF2B5EF4-FFF2-40B4-BE49-F238E27FC236}">
                <a16:creationId xmlns:a16="http://schemas.microsoft.com/office/drawing/2014/main" id="{4F200241-8CE3-7A4F-B38C-D90D556FEC8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38800" y="540000"/>
            <a:ext cx="5204648" cy="524223"/>
          </a:xfrm>
          <a:prstGeom prst="rect">
            <a:avLst/>
          </a:prstGeom>
        </p:spPr>
        <p:txBody>
          <a:bodyPr/>
          <a:lstStyle>
            <a:lvl1pPr>
              <a:buNone/>
              <a:defRPr sz="2400" b="0" i="0" cap="all" baseline="0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b="1" dirty="0"/>
              <a:t>NOME COGNOME</a:t>
            </a:r>
            <a:endParaRPr lang="en-US" dirty="0"/>
          </a:p>
        </p:txBody>
      </p:sp>
      <p:sp>
        <p:nvSpPr>
          <p:cNvPr id="70" name="Bildplatzhalter 6">
            <a:extLst>
              <a:ext uri="{FF2B5EF4-FFF2-40B4-BE49-F238E27FC236}">
                <a16:creationId xmlns:a16="http://schemas.microsoft.com/office/drawing/2014/main" id="{861F261E-07F3-D141-96B3-61E1F4572CF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54339" y="1941456"/>
            <a:ext cx="1263752" cy="1515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21" name="Textplatzhalter 31">
            <a:extLst>
              <a:ext uri="{FF2B5EF4-FFF2-40B4-BE49-F238E27FC236}">
                <a16:creationId xmlns:a16="http://schemas.microsoft.com/office/drawing/2014/main" id="{7777CD19-76E1-AC45-9895-DF4F0980ADBE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2573803" y="5557208"/>
            <a:ext cx="3465892" cy="247230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+XXXXXXXXXX</a:t>
            </a:r>
          </a:p>
        </p:txBody>
      </p:sp>
      <p:sp>
        <p:nvSpPr>
          <p:cNvPr id="122" name="Textplatzhalter 34">
            <a:extLst>
              <a:ext uri="{FF2B5EF4-FFF2-40B4-BE49-F238E27FC236}">
                <a16:creationId xmlns:a16="http://schemas.microsoft.com/office/drawing/2014/main" id="{3C2F278F-65CF-1C4A-9AA2-6699C4833095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573997" y="5770586"/>
            <a:ext cx="3465698" cy="280817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 err="1"/>
              <a:t>email@email.com</a:t>
            </a:r>
            <a:endParaRPr lang="en-US" dirty="0"/>
          </a:p>
        </p:txBody>
      </p:sp>
      <p:sp>
        <p:nvSpPr>
          <p:cNvPr id="155" name="Textplatzhalter 9">
            <a:extLst>
              <a:ext uri="{FF2B5EF4-FFF2-40B4-BE49-F238E27FC236}">
                <a16:creationId xmlns:a16="http://schemas.microsoft.com/office/drawing/2014/main" id="{336B44B2-7347-CB41-8ACE-54A5C2E0FDE3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649125" y="1873608"/>
            <a:ext cx="3709567" cy="524224"/>
          </a:xfrm>
          <a:prstGeom prst="rect">
            <a:avLst/>
          </a:prstGeom>
        </p:spPr>
        <p:txBody>
          <a:bodyPr numCol="1"/>
          <a:lstStyle>
            <a:lvl1pPr marL="11113" indent="-11113">
              <a:buClr>
                <a:schemeClr val="tx2"/>
              </a:buClr>
              <a:buFont typeface="Wingdings" pitchFamily="2" charset="2"/>
              <a:buNone/>
              <a:tabLst/>
              <a:defRPr sz="12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/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/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/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en-US" b="1" dirty="0"/>
              <a:t>Function | Position | Two Lines Possible</a:t>
            </a:r>
            <a:endParaRPr lang="en-US" dirty="0"/>
          </a:p>
        </p:txBody>
      </p:sp>
      <p:sp>
        <p:nvSpPr>
          <p:cNvPr id="156" name="Textplatzhalter 26">
            <a:extLst>
              <a:ext uri="{FF2B5EF4-FFF2-40B4-BE49-F238E27FC236}">
                <a16:creationId xmlns:a16="http://schemas.microsoft.com/office/drawing/2014/main" id="{145C0B4E-9BD9-0C4A-930B-BC12BA69964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647756" y="4807487"/>
            <a:ext cx="3709534" cy="704882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11113" indent="0">
              <a:buNone/>
              <a:tabLst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Address</a:t>
            </a:r>
          </a:p>
          <a:p>
            <a:pPr lvl="1"/>
            <a:r>
              <a:rPr lang="en-US" dirty="0"/>
              <a:t>Street</a:t>
            </a:r>
          </a:p>
          <a:p>
            <a:pPr lvl="1"/>
            <a:r>
              <a:rPr lang="en-US" dirty="0"/>
              <a:t>Postal Code City | Country</a:t>
            </a:r>
          </a:p>
        </p:txBody>
      </p:sp>
      <p:sp>
        <p:nvSpPr>
          <p:cNvPr id="157" name="Textfeld 156">
            <a:extLst>
              <a:ext uri="{FF2B5EF4-FFF2-40B4-BE49-F238E27FC236}">
                <a16:creationId xmlns:a16="http://schemas.microsoft.com/office/drawing/2014/main" id="{478C4171-C6A7-DC47-AF12-0195EF250FA8}"/>
              </a:ext>
            </a:extLst>
          </p:cNvPr>
          <p:cNvSpPr txBox="1"/>
          <p:nvPr userDrawn="1"/>
        </p:nvSpPr>
        <p:spPr>
          <a:xfrm>
            <a:off x="7655064" y="5527439"/>
            <a:ext cx="2106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dirty="0">
                <a:solidFill>
                  <a:schemeClr val="tx2"/>
                </a:solidFill>
                <a:latin typeface="Verdana" panose="020B0604030504040204" pitchFamily="34" charset="0"/>
              </a:rPr>
              <a:t>T</a:t>
            </a:r>
          </a:p>
        </p:txBody>
      </p:sp>
      <p:sp>
        <p:nvSpPr>
          <p:cNvPr id="158" name="Textfeld 157">
            <a:extLst>
              <a:ext uri="{FF2B5EF4-FFF2-40B4-BE49-F238E27FC236}">
                <a16:creationId xmlns:a16="http://schemas.microsoft.com/office/drawing/2014/main" id="{922B0D4C-5129-7148-BE41-A5079023FF2A}"/>
              </a:ext>
            </a:extLst>
          </p:cNvPr>
          <p:cNvSpPr txBox="1"/>
          <p:nvPr userDrawn="1"/>
        </p:nvSpPr>
        <p:spPr>
          <a:xfrm>
            <a:off x="7655063" y="5733828"/>
            <a:ext cx="2106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dirty="0">
                <a:solidFill>
                  <a:schemeClr val="tx2"/>
                </a:solidFill>
                <a:latin typeface="Verdana" panose="020B0604030504040204" pitchFamily="34" charset="0"/>
              </a:rPr>
              <a:t>E</a:t>
            </a:r>
          </a:p>
        </p:txBody>
      </p:sp>
      <p:sp>
        <p:nvSpPr>
          <p:cNvPr id="159" name="Textplatzhalter 39">
            <a:extLst>
              <a:ext uri="{FF2B5EF4-FFF2-40B4-BE49-F238E27FC236}">
                <a16:creationId xmlns:a16="http://schemas.microsoft.com/office/drawing/2014/main" id="{8EBF9408-ABDE-374A-B141-0B773828E13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7649454" y="2708920"/>
            <a:ext cx="3709718" cy="1372227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Char char="§"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List max. 5 areas of experience</a:t>
            </a:r>
          </a:p>
        </p:txBody>
      </p:sp>
      <p:sp>
        <p:nvSpPr>
          <p:cNvPr id="160" name="Textfeld 159">
            <a:extLst>
              <a:ext uri="{FF2B5EF4-FFF2-40B4-BE49-F238E27FC236}">
                <a16:creationId xmlns:a16="http://schemas.microsoft.com/office/drawing/2014/main" id="{23C2932A-5C05-3245-9DE4-396E7C3ABF55}"/>
              </a:ext>
            </a:extLst>
          </p:cNvPr>
          <p:cNvSpPr txBox="1"/>
          <p:nvPr userDrawn="1"/>
        </p:nvSpPr>
        <p:spPr>
          <a:xfrm>
            <a:off x="7650231" y="2436352"/>
            <a:ext cx="37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dirty="0">
                <a:solidFill>
                  <a:schemeClr val="tx2"/>
                </a:solidFill>
                <a:latin typeface="Verdana" panose="020B0604030504040204" pitchFamily="34" charset="0"/>
              </a:rPr>
              <a:t>FOCUS</a:t>
            </a:r>
          </a:p>
        </p:txBody>
      </p:sp>
      <p:sp>
        <p:nvSpPr>
          <p:cNvPr id="161" name="Textfeld 160">
            <a:extLst>
              <a:ext uri="{FF2B5EF4-FFF2-40B4-BE49-F238E27FC236}">
                <a16:creationId xmlns:a16="http://schemas.microsoft.com/office/drawing/2014/main" id="{CE817A04-8E2C-8D4A-9221-C6B7740999E2}"/>
              </a:ext>
            </a:extLst>
          </p:cNvPr>
          <p:cNvSpPr txBox="1"/>
          <p:nvPr userDrawn="1"/>
        </p:nvSpPr>
        <p:spPr>
          <a:xfrm>
            <a:off x="7649212" y="4136196"/>
            <a:ext cx="37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dirty="0">
                <a:solidFill>
                  <a:schemeClr val="tx2"/>
                </a:solidFill>
                <a:latin typeface="Verdana" panose="020B0604030504040204" pitchFamily="34" charset="0"/>
              </a:rPr>
              <a:t>LINGUE</a:t>
            </a:r>
          </a:p>
        </p:txBody>
      </p:sp>
      <p:sp>
        <p:nvSpPr>
          <p:cNvPr id="162" name="Textplatzhalter 43">
            <a:extLst>
              <a:ext uri="{FF2B5EF4-FFF2-40B4-BE49-F238E27FC236}">
                <a16:creationId xmlns:a16="http://schemas.microsoft.com/office/drawing/2014/main" id="{9460DBA5-72FC-8543-86A4-E3ACDF4F9F9E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647756" y="4400977"/>
            <a:ext cx="3709567" cy="351170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Insert Languages</a:t>
            </a:r>
          </a:p>
        </p:txBody>
      </p:sp>
      <p:sp>
        <p:nvSpPr>
          <p:cNvPr id="163" name="Textplatzhalter 7">
            <a:extLst>
              <a:ext uri="{FF2B5EF4-FFF2-40B4-BE49-F238E27FC236}">
                <a16:creationId xmlns:a16="http://schemas.microsoft.com/office/drawing/2014/main" id="{E0246532-5EDB-7649-ABA9-246DA3B30E19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6149031" y="540000"/>
            <a:ext cx="5204648" cy="524223"/>
          </a:xfrm>
          <a:prstGeom prst="rect">
            <a:avLst/>
          </a:prstGeom>
        </p:spPr>
        <p:txBody>
          <a:bodyPr/>
          <a:lstStyle>
            <a:lvl1pPr>
              <a:buNone/>
              <a:defRPr sz="2400" b="0" i="0" cap="all" baseline="0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b="1" dirty="0"/>
              <a:t>NAME COGNOME</a:t>
            </a:r>
            <a:endParaRPr lang="en-US" dirty="0"/>
          </a:p>
        </p:txBody>
      </p:sp>
      <p:sp>
        <p:nvSpPr>
          <p:cNvPr id="164" name="Bildplatzhalter 6">
            <a:extLst>
              <a:ext uri="{FF2B5EF4-FFF2-40B4-BE49-F238E27FC236}">
                <a16:creationId xmlns:a16="http://schemas.microsoft.com/office/drawing/2014/main" id="{2BD3600D-F455-9742-995C-914D81BFF570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6264570" y="1941455"/>
            <a:ext cx="1263752" cy="1515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65" name="Textplatzhalter 31">
            <a:extLst>
              <a:ext uri="{FF2B5EF4-FFF2-40B4-BE49-F238E27FC236}">
                <a16:creationId xmlns:a16="http://schemas.microsoft.com/office/drawing/2014/main" id="{C47A0030-E73B-EE41-99E0-76520AC53C3A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884034" y="5562035"/>
            <a:ext cx="3472786" cy="247230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+XXXXXXXXXX</a:t>
            </a:r>
          </a:p>
        </p:txBody>
      </p:sp>
      <p:sp>
        <p:nvSpPr>
          <p:cNvPr id="166" name="Textplatzhalter 34">
            <a:extLst>
              <a:ext uri="{FF2B5EF4-FFF2-40B4-BE49-F238E27FC236}">
                <a16:creationId xmlns:a16="http://schemas.microsoft.com/office/drawing/2014/main" id="{A53B30D6-95CB-D948-9C07-A4B7A441E3C8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7884228" y="5775204"/>
            <a:ext cx="3472592" cy="280817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 err="1"/>
              <a:t>email@email.com</a:t>
            </a:r>
            <a:endParaRPr lang="en-US" dirty="0"/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890A2A71-CEA4-BB44-9863-1BDC673A4D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464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F05B8BD6-1DA5-1046-9D8E-8B502060DB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38314" y="1560121"/>
            <a:ext cx="1395428" cy="1349149"/>
          </a:xfrm>
          <a:prstGeom prst="rect">
            <a:avLst/>
          </a:prstGeom>
        </p:spPr>
        <p:txBody>
          <a:bodyPr anchor="ctr"/>
          <a:lstStyle>
            <a:lvl1pPr algn="l">
              <a:buClr>
                <a:schemeClr val="tx2"/>
              </a:buClr>
              <a:buFont typeface="Wingdings" pitchFamily="2" charset="2"/>
              <a:buNone/>
              <a:defRPr sz="7200" b="1" i="0">
                <a:solidFill>
                  <a:schemeClr val="accent4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3" name="Textplatzhalter 9">
            <a:extLst>
              <a:ext uri="{FF2B5EF4-FFF2-40B4-BE49-F238E27FC236}">
                <a16:creationId xmlns:a16="http://schemas.microsoft.com/office/drawing/2014/main" id="{6B440EB4-87C1-7C42-AF0E-9FF0CA28549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816256" y="3247080"/>
            <a:ext cx="1536942" cy="1349149"/>
          </a:xfrm>
          <a:prstGeom prst="rect">
            <a:avLst/>
          </a:prstGeom>
        </p:spPr>
        <p:txBody>
          <a:bodyPr anchor="ctr"/>
          <a:lstStyle>
            <a:lvl1pPr algn="r">
              <a:buClr>
                <a:schemeClr val="tx2"/>
              </a:buClr>
              <a:buFont typeface="Wingdings" pitchFamily="2" charset="2"/>
              <a:buNone/>
              <a:defRPr sz="7200" b="1" i="0">
                <a:solidFill>
                  <a:schemeClr val="accent5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4F31D1B1-12AB-7B48-9DAA-7F6A5CF5BED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38313" y="5046202"/>
            <a:ext cx="1536942" cy="1349149"/>
          </a:xfrm>
          <a:prstGeom prst="rect">
            <a:avLst/>
          </a:prstGeom>
        </p:spPr>
        <p:txBody>
          <a:bodyPr anchor="ctr"/>
          <a:lstStyle>
            <a:lvl1pPr algn="l">
              <a:buClr>
                <a:schemeClr val="tx2"/>
              </a:buClr>
              <a:buFont typeface="Wingdings" pitchFamily="2" charset="2"/>
              <a:buNone/>
              <a:defRPr sz="8000" b="1" i="0">
                <a:solidFill>
                  <a:schemeClr val="accent6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6" name="Textplatzhalter 9">
            <a:extLst>
              <a:ext uri="{FF2B5EF4-FFF2-40B4-BE49-F238E27FC236}">
                <a16:creationId xmlns:a16="http://schemas.microsoft.com/office/drawing/2014/main" id="{E0E49A6D-CFBC-614E-A412-40EBF8341FB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885781" y="2270973"/>
            <a:ext cx="3467417" cy="383064"/>
          </a:xfrm>
          <a:prstGeom prst="rect">
            <a:avLst/>
          </a:prstGeom>
        </p:spPr>
        <p:txBody>
          <a:bodyPr anchor="b"/>
          <a:lstStyle>
            <a:lvl1pPr marL="11113" indent="-11113" algn="l">
              <a:buClr>
                <a:schemeClr val="tx2"/>
              </a:buClr>
              <a:buFont typeface="Wingdings" pitchFamily="2" charset="2"/>
              <a:buNone/>
              <a:tabLst/>
              <a:defRPr sz="28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LOREM IPSUM FACT</a:t>
            </a:r>
          </a:p>
        </p:txBody>
      </p:sp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319839F-38A3-2F4B-817F-AAB6D34D24B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38314" y="3983980"/>
            <a:ext cx="3467417" cy="383064"/>
          </a:xfrm>
          <a:prstGeom prst="rect">
            <a:avLst/>
          </a:prstGeom>
        </p:spPr>
        <p:txBody>
          <a:bodyPr anchor="b"/>
          <a:lstStyle>
            <a:lvl1pPr marL="11113" indent="-11113" algn="r">
              <a:buClr>
                <a:schemeClr val="tx2"/>
              </a:buClr>
              <a:buFont typeface="Wingdings" pitchFamily="2" charset="2"/>
              <a:buNone/>
              <a:tabLst/>
              <a:defRPr sz="28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DOLOR SIT FACT</a:t>
            </a:r>
          </a:p>
        </p:txBody>
      </p:sp>
      <p:sp>
        <p:nvSpPr>
          <p:cNvPr id="18" name="Textplatzhalter 9">
            <a:extLst>
              <a:ext uri="{FF2B5EF4-FFF2-40B4-BE49-F238E27FC236}">
                <a16:creationId xmlns:a16="http://schemas.microsoft.com/office/drawing/2014/main" id="{76DB2194-4C90-C84E-B35C-08E9234DA8A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885781" y="5809151"/>
            <a:ext cx="3467417" cy="383064"/>
          </a:xfrm>
          <a:prstGeom prst="rect">
            <a:avLst/>
          </a:prstGeom>
        </p:spPr>
        <p:txBody>
          <a:bodyPr anchor="b"/>
          <a:lstStyle>
            <a:lvl1pPr marL="11113" indent="-11113" algn="l">
              <a:buClr>
                <a:schemeClr val="tx2"/>
              </a:buClr>
              <a:buFont typeface="Wingdings" pitchFamily="2" charset="2"/>
              <a:buNone/>
              <a:tabLst/>
              <a:defRPr sz="28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AMET FACT</a:t>
            </a:r>
          </a:p>
        </p:txBody>
      </p:sp>
      <p:sp>
        <p:nvSpPr>
          <p:cNvPr id="22" name="Foliennummernplatzhalter 21">
            <a:extLst>
              <a:ext uri="{FF2B5EF4-FFF2-40B4-BE49-F238E27FC236}">
                <a16:creationId xmlns:a16="http://schemas.microsoft.com/office/drawing/2014/main" id="{6FB28BD9-FCCB-1C41-B721-98F292BF415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9" name="Textplatzhalter 9">
            <a:extLst>
              <a:ext uri="{FF2B5EF4-FFF2-40B4-BE49-F238E27FC236}">
                <a16:creationId xmlns:a16="http://schemas.microsoft.com/office/drawing/2014/main" id="{D7EFFF31-C183-9548-9AE4-E16638BE6B8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5200" y="2088000"/>
            <a:ext cx="6072196" cy="3988879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5" name="Textplatzhalter 4">
            <a:extLst>
              <a:ext uri="{FF2B5EF4-FFF2-40B4-BE49-F238E27FC236}">
                <a16:creationId xmlns:a16="http://schemas.microsoft.com/office/drawing/2014/main" id="{A3FDFA9D-13F3-0D4A-BED6-10F92E24473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5200" y="1772816"/>
            <a:ext cx="6072639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3512E5AF-99DD-5B49-B9E1-AB2FB0837B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D10261C8-E5D1-0345-833B-DB5CA0D04A3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20" name="Titel 2">
            <a:extLst>
              <a:ext uri="{FF2B5EF4-FFF2-40B4-BE49-F238E27FC236}">
                <a16:creationId xmlns:a16="http://schemas.microsoft.com/office/drawing/2014/main" id="{FD289B51-D032-764A-A0E8-667F20CCB8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2350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9">
            <a:extLst>
              <a:ext uri="{FF2B5EF4-FFF2-40B4-BE49-F238E27FC236}">
                <a16:creationId xmlns:a16="http://schemas.microsoft.com/office/drawing/2014/main" id="{2DAE674A-1C5A-5840-848A-6616AE5A569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5200" y="2087999"/>
            <a:ext cx="6432123" cy="3988880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EDB56C3B-58AA-DF4D-80A0-7B302361B28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35200" y="1772816"/>
            <a:ext cx="6432592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B7D45B1-B05F-AF49-BAE5-85C8B630B891}"/>
              </a:ext>
            </a:extLst>
          </p:cNvPr>
          <p:cNvSpPr/>
          <p:nvPr userDrawn="1"/>
        </p:nvSpPr>
        <p:spPr>
          <a:xfrm>
            <a:off x="7552707" y="1924594"/>
            <a:ext cx="4639294" cy="41522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platzhalter 9">
            <a:extLst>
              <a:ext uri="{FF2B5EF4-FFF2-40B4-BE49-F238E27FC236}">
                <a16:creationId xmlns:a16="http://schemas.microsoft.com/office/drawing/2014/main" id="{53D68D0E-DE4A-A049-A940-57B6C93124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23073" y="3744181"/>
            <a:ext cx="3330125" cy="1988726"/>
          </a:xfrm>
          <a:prstGeom prst="rect">
            <a:avLst/>
          </a:prstGeom>
        </p:spPr>
        <p:txBody>
          <a:bodyPr/>
          <a:lstStyle>
            <a:lvl1pPr marL="7938" indent="-7938">
              <a:buClr>
                <a:schemeClr val="tx2"/>
              </a:buClr>
              <a:buFont typeface="Wingdings" pitchFamily="2" charset="2"/>
              <a:buNone/>
              <a:tabLst/>
              <a:defRPr sz="17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938" indent="0">
              <a:buClr>
                <a:schemeClr val="accent4"/>
              </a:buClr>
              <a:buFont typeface="Wingdings" pitchFamily="2" charset="2"/>
              <a:buNone/>
              <a:tabLst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80000" indent="-180000">
              <a:buClr>
                <a:schemeClr val="bg1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360000" indent="-180000">
              <a:buClr>
                <a:schemeClr val="bg1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540000" indent="-180000">
              <a:buClr>
                <a:schemeClr val="bg1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1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TITLE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  <a:p>
            <a:pPr lvl="4"/>
            <a:endParaRPr lang="en-US" dirty="0"/>
          </a:p>
        </p:txBody>
      </p:sp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EB4A4C63-1D0E-604A-99B5-464A26AC213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23074" y="2227706"/>
            <a:ext cx="3330125" cy="1349149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8000" b="1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FEB040-C9F3-3B4C-BA04-DE8B3C2B6DE5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DB3BC04D-1DBD-854F-84BE-D6E2777BD4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4E12860B-C5D7-2144-AB48-719B3801A50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2" name="Titel 2">
            <a:extLst>
              <a:ext uri="{FF2B5EF4-FFF2-40B4-BE49-F238E27FC236}">
                <a16:creationId xmlns:a16="http://schemas.microsoft.com/office/drawing/2014/main" id="{49E25614-0ABB-964F-831A-E61E413CE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577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1F6C9BC-6890-6545-AB1C-7B8E05A581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5957" y="4272566"/>
            <a:ext cx="3362836" cy="1804313"/>
          </a:xfrm>
          <a:prstGeom prst="rect">
            <a:avLst/>
          </a:prstGeom>
        </p:spPr>
        <p:txBody>
          <a:bodyPr/>
          <a:lstStyle>
            <a:lvl1pPr marL="7938" indent="-7938">
              <a:lnSpc>
                <a:spcPct val="100000"/>
              </a:lnSpc>
              <a:buClr>
                <a:schemeClr val="tx2"/>
              </a:buClr>
              <a:buFont typeface="Wingdings" pitchFamily="2" charset="2"/>
              <a:buNone/>
              <a:tabLst/>
              <a:defRPr sz="14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7938" indent="0">
              <a:lnSpc>
                <a:spcPct val="100000"/>
              </a:lnSpc>
              <a:buClr>
                <a:schemeClr val="accent4"/>
              </a:buClr>
              <a:buFont typeface="Wingdings" pitchFamily="2" charset="2"/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80000" indent="-180000">
              <a:lnSpc>
                <a:spcPct val="10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360000" indent="-180000">
              <a:lnSpc>
                <a:spcPct val="10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540000" indent="-180000">
              <a:lnSpc>
                <a:spcPct val="10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 dirty="0"/>
              <a:t>TITLE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F05B8BD6-1DA5-1046-9D8E-8B502060DB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6750" y="2708920"/>
            <a:ext cx="3364058" cy="1349149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85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13" name="Textplatzhalter 9">
            <a:extLst>
              <a:ext uri="{FF2B5EF4-FFF2-40B4-BE49-F238E27FC236}">
                <a16:creationId xmlns:a16="http://schemas.microsoft.com/office/drawing/2014/main" id="{6B440EB4-87C1-7C42-AF0E-9FF0CA28549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6226" y="2708920"/>
            <a:ext cx="3364058" cy="1349149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85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4F31D1B1-12AB-7B48-9DAA-7F6A5CF5BED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87090" y="2708919"/>
            <a:ext cx="3364058" cy="1349149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85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E223E77E-35A5-334D-A077-6668DF248B1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5633" y="4272566"/>
            <a:ext cx="3362836" cy="18043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0" indent="0">
              <a:lnSpc>
                <a:spcPct val="100000"/>
              </a:lnSpc>
              <a:buClr>
                <a:schemeClr val="accent5"/>
              </a:buClr>
              <a:buFont typeface="Wingdings" pitchFamily="2" charset="2"/>
              <a:buNone/>
              <a:tabLst/>
              <a:defRPr sz="1400">
                <a:solidFill>
                  <a:schemeClr val="bg2"/>
                </a:solidFill>
              </a:defRPr>
            </a:lvl2pPr>
            <a:lvl3pPr marL="18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4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36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4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54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en-US" sz="14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TITLE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A4FF302F-BF1D-8E4B-8392-CB8A8155EAE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985903" y="4272004"/>
            <a:ext cx="3364059" cy="18043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3600" indent="0">
              <a:lnSpc>
                <a:spcPct val="100000"/>
              </a:lnSpc>
              <a:buClr>
                <a:schemeClr val="accent6"/>
              </a:buClr>
              <a:buFont typeface="Wingdings" pitchFamily="2" charset="2"/>
              <a:buNone/>
              <a:tabLst/>
              <a:defRPr sz="1400">
                <a:solidFill>
                  <a:schemeClr val="bg2"/>
                </a:solidFill>
              </a:defRPr>
            </a:lvl2pPr>
            <a:lvl3pPr marL="18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4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36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4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540000" indent="-180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en-US" sz="14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TITLE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00B6D74-77C9-4E4E-BAF5-A7A2496E5AC7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E74BE627-D87D-B64F-98E1-97F0A63FE3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77EEAA55-A66C-4F47-9A94-F8C9614F0CD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7" name="Titel 2">
            <a:extLst>
              <a:ext uri="{FF2B5EF4-FFF2-40B4-BE49-F238E27FC236}">
                <a16:creationId xmlns:a16="http://schemas.microsoft.com/office/drawing/2014/main" id="{F9C4B3E5-726F-5E45-9FF8-67B09C0183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16" name="Textplatzhalter 9">
            <a:extLst>
              <a:ext uri="{FF2B5EF4-FFF2-40B4-BE49-F238E27FC236}">
                <a16:creationId xmlns:a16="http://schemas.microsoft.com/office/drawing/2014/main" id="{1FF17172-91A8-5443-87C4-BC2CB11EC44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34088" y="1869018"/>
            <a:ext cx="10509903" cy="674331"/>
          </a:xfrm>
          <a:prstGeom prst="rect">
            <a:avLst/>
          </a:prstGeom>
        </p:spPr>
        <p:txBody>
          <a:bodyPr/>
          <a:lstStyle>
            <a:lvl1pPr marL="0" indent="0" algn="just">
              <a:buClr>
                <a:schemeClr val="tx2"/>
              </a:buClr>
              <a:buFont typeface="Wingdings" pitchFamily="2" charset="2"/>
              <a:buNone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180000" indent="-180000" algn="just">
              <a:buClr>
                <a:schemeClr val="tx2"/>
              </a:buClr>
              <a:buFont typeface="Wingdings" pitchFamily="2" charset="2"/>
              <a:buChar char="§"/>
              <a:tabLst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buClr>
                <a:schemeClr val="tx2"/>
              </a:buClr>
              <a:buFont typeface="Wingdings" pitchFamily="2" charset="2"/>
              <a:buChar char="§"/>
              <a:tabLst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3pPr>
            <a:lvl4pPr marL="540000" indent="-180000" algn="just">
              <a:buClr>
                <a:schemeClr val="tx2"/>
              </a:buClr>
              <a:buFont typeface="Wingdings" pitchFamily="2" charset="2"/>
              <a:buChar char="§"/>
              <a:tabLst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4pPr>
            <a:lvl5pPr marL="363600" indent="-363600" algn="just">
              <a:buClr>
                <a:schemeClr val="tx2"/>
              </a:buClr>
              <a:buFont typeface="+mj-lt"/>
              <a:buAutoNum type="arabicPeriod"/>
              <a:tabLst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GB" noProof="0"/>
              <a:t>Click to edit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9809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58548275-0EE1-FE43-AA39-80EFF947711D}"/>
              </a:ext>
            </a:extLst>
          </p:cNvPr>
          <p:cNvGrpSpPr/>
          <p:nvPr userDrawn="1"/>
        </p:nvGrpSpPr>
        <p:grpSpPr>
          <a:xfrm>
            <a:off x="7056150" y="0"/>
            <a:ext cx="5135850" cy="6858000"/>
            <a:chOff x="7056150" y="0"/>
            <a:chExt cx="5135850" cy="6858000"/>
          </a:xfrm>
          <a:solidFill>
            <a:schemeClr val="bg2"/>
          </a:solidFill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7BDCD05C-BF4F-2848-AFF3-C997B596BB87}"/>
                </a:ext>
              </a:extLst>
            </p:cNvPr>
            <p:cNvSpPr/>
            <p:nvPr userDrawn="1"/>
          </p:nvSpPr>
          <p:spPr>
            <a:xfrm>
              <a:off x="9987280" y="0"/>
              <a:ext cx="220472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htwinkliges Dreieck 11">
              <a:extLst>
                <a:ext uri="{FF2B5EF4-FFF2-40B4-BE49-F238E27FC236}">
                  <a16:creationId xmlns:a16="http://schemas.microsoft.com/office/drawing/2014/main" id="{0EDEE093-B459-514B-96DF-4192AD4E2FBB}"/>
                </a:ext>
              </a:extLst>
            </p:cNvPr>
            <p:cNvSpPr/>
            <p:nvPr userDrawn="1"/>
          </p:nvSpPr>
          <p:spPr>
            <a:xfrm flipH="1">
              <a:off x="7056150" y="0"/>
              <a:ext cx="2931126" cy="685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fik 10">
            <a:extLst>
              <a:ext uri="{FF2B5EF4-FFF2-40B4-BE49-F238E27FC236}">
                <a16:creationId xmlns:a16="http://schemas.microsoft.com/office/drawing/2014/main" id="{EEFD517D-267B-2C44-AADC-B5DB458105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8" name="Titelplatzhalter 1">
            <a:extLst>
              <a:ext uri="{FF2B5EF4-FFF2-40B4-BE49-F238E27FC236}">
                <a16:creationId xmlns:a16="http://schemas.microsoft.com/office/drawing/2014/main" id="{F1ECFEE8-66AB-7A47-9CC7-353781B2D2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44868"/>
            <a:ext cx="628984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3400" b="1" i="0" cap="all" baseline="0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dirty="0"/>
              <a:t>CHAPTER TITLE</a:t>
            </a:r>
            <a:endParaRPr lang="en-US" dirty="0"/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FAA92DEE-970A-9942-B983-540A4FDCE7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417102"/>
            <a:ext cx="6289849" cy="10563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cap="all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486274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S_2_EMPHASIZ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00B6D74-77C9-4E4E-BAF5-A7A2496E5AC7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792E2AC7-18B5-A849-9D6C-EA2156B9B3C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08892" y="1037813"/>
            <a:ext cx="5544306" cy="4404159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tx2"/>
              </a:buClr>
              <a:buFont typeface="Wingdings" pitchFamily="2" charset="2"/>
              <a:buNone/>
              <a:defRPr sz="250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buClr>
                <a:schemeClr val="tx2"/>
              </a:buClr>
              <a:buFont typeface="Wingdings" pitchFamily="2" charset="2"/>
              <a:buChar char="§"/>
              <a:defRPr sz="1800" b="0" i="0">
                <a:latin typeface="Verdana" panose="020B0604030504040204" pitchFamily="34" charset="0"/>
              </a:defRPr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 b="0" i="0">
                <a:latin typeface="Verdana" panose="020B0604030504040204" pitchFamily="34" charset="0"/>
              </a:defRPr>
            </a:lvl3pPr>
            <a:lvl4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4pPr>
            <a:lvl5pPr>
              <a:buClr>
                <a:schemeClr val="tx2"/>
              </a:buClr>
              <a:buFont typeface="Wingdings" pitchFamily="2" charset="2"/>
              <a:buChar char="§"/>
              <a:defRPr sz="1400" b="0" i="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65</a:t>
            </a:r>
          </a:p>
        </p:txBody>
      </p:sp>
      <p:sp>
        <p:nvSpPr>
          <p:cNvPr id="14" name="Textplatzhalter 3">
            <a:extLst>
              <a:ext uri="{FF2B5EF4-FFF2-40B4-BE49-F238E27FC236}">
                <a16:creationId xmlns:a16="http://schemas.microsoft.com/office/drawing/2014/main" id="{FC12E455-F0E0-574F-85C9-1A93F9A3728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169922" y="3334358"/>
            <a:ext cx="1183276" cy="10559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%</a:t>
            </a:r>
            <a:endParaRPr lang="en-US" dirty="0"/>
          </a:p>
        </p:txBody>
      </p:sp>
      <p:sp>
        <p:nvSpPr>
          <p:cNvPr id="15" name="Textplatzhalter 9">
            <a:extLst>
              <a:ext uri="{FF2B5EF4-FFF2-40B4-BE49-F238E27FC236}">
                <a16:creationId xmlns:a16="http://schemas.microsoft.com/office/drawing/2014/main" id="{4278E79D-FAB7-4A4A-9D7B-5BEF3A1D845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5200" y="2088001"/>
            <a:ext cx="4786106" cy="3988878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1pPr>
            <a:lvl2pPr marL="285750" indent="-28575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36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  <a:endParaRPr lang="en-US" dirty="0"/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8B367A25-B3B4-A842-8852-51D1CDE2378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5200" y="1772816"/>
            <a:ext cx="4786455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4974EABD-7CFB-1F41-B519-4064EA79CD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6597034D-BF9C-D648-A566-14ED57BF4E9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6" name="Titel 2">
            <a:extLst>
              <a:ext uri="{FF2B5EF4-FFF2-40B4-BE49-F238E27FC236}">
                <a16:creationId xmlns:a16="http://schemas.microsoft.com/office/drawing/2014/main" id="{A10AA0C4-65D9-A24E-B280-EB54BCDE14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633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Inhaltsplatzhalter 7">
            <a:extLst>
              <a:ext uri="{FF2B5EF4-FFF2-40B4-BE49-F238E27FC236}">
                <a16:creationId xmlns:a16="http://schemas.microsoft.com/office/drawing/2014/main" id="{A095D895-6A5A-7F47-8493-65B742F41588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936125" y="5154158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6" name="Inhaltsplatzhalter 7">
            <a:extLst>
              <a:ext uri="{FF2B5EF4-FFF2-40B4-BE49-F238E27FC236}">
                <a16:creationId xmlns:a16="http://schemas.microsoft.com/office/drawing/2014/main" id="{ED2853C4-E70E-0C49-8CE3-AA0D033FF3EB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935509" y="4082579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5" name="Inhaltsplatzhalter 7">
            <a:extLst>
              <a:ext uri="{FF2B5EF4-FFF2-40B4-BE49-F238E27FC236}">
                <a16:creationId xmlns:a16="http://schemas.microsoft.com/office/drawing/2014/main" id="{016C5D3F-254E-8F4A-AFC2-4780D8EDC037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36141" y="3011001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F9B311-7212-BB44-8EF8-5DCBB7CFF1AA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36141" y="1939423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96F8BE64-EF32-B34C-B829-38D075777C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36125" y="1939423"/>
            <a:ext cx="9216443" cy="914400"/>
          </a:xfrm>
          <a:prstGeom prst="rect">
            <a:avLst/>
          </a:prstGeom>
        </p:spPr>
        <p:txBody>
          <a:bodyPr anchor="ctr"/>
          <a:lstStyle>
            <a:lvl1pPr marL="11113" indent="-11113">
              <a:buNone/>
              <a:tabLst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11113" indent="-11113">
              <a:buNone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291D7A8-E264-0149-966B-7457947CA198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8" name="Textplatzhalter 19">
            <a:extLst>
              <a:ext uri="{FF2B5EF4-FFF2-40B4-BE49-F238E27FC236}">
                <a16:creationId xmlns:a16="http://schemas.microsoft.com/office/drawing/2014/main" id="{7BFCC3DD-E82B-4C44-B958-D768B701775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136125" y="3011001"/>
            <a:ext cx="9216443" cy="914400"/>
          </a:xfrm>
          <a:prstGeom prst="rect">
            <a:avLst/>
          </a:prstGeom>
        </p:spPr>
        <p:txBody>
          <a:bodyPr anchor="ctr"/>
          <a:lstStyle>
            <a:lvl1pPr marL="11113" indent="-11113">
              <a:buNone/>
              <a:tabLst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11113" indent="-11113">
              <a:buNone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19" name="Textplatzhalter 19">
            <a:extLst>
              <a:ext uri="{FF2B5EF4-FFF2-40B4-BE49-F238E27FC236}">
                <a16:creationId xmlns:a16="http://schemas.microsoft.com/office/drawing/2014/main" id="{8B8E5F78-0378-7445-A5C0-54B76D99B03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136125" y="4082579"/>
            <a:ext cx="9216443" cy="914400"/>
          </a:xfrm>
          <a:prstGeom prst="rect">
            <a:avLst/>
          </a:prstGeom>
        </p:spPr>
        <p:txBody>
          <a:bodyPr anchor="ctr"/>
          <a:lstStyle>
            <a:lvl1pPr marL="11113" indent="-11113">
              <a:buNone/>
              <a:tabLst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11113" indent="-11113">
              <a:buNone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3" name="Textplatzhalter 19">
            <a:extLst>
              <a:ext uri="{FF2B5EF4-FFF2-40B4-BE49-F238E27FC236}">
                <a16:creationId xmlns:a16="http://schemas.microsoft.com/office/drawing/2014/main" id="{D9A28B69-0CCF-784A-BF27-7813A749E95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136124" y="5154158"/>
            <a:ext cx="9216444" cy="914400"/>
          </a:xfrm>
          <a:prstGeom prst="rect">
            <a:avLst/>
          </a:prstGeom>
        </p:spPr>
        <p:txBody>
          <a:bodyPr anchor="ctr"/>
          <a:lstStyle>
            <a:lvl1pPr marL="11113" indent="-11113">
              <a:buNone/>
              <a:tabLst/>
              <a:defRPr sz="17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11113" indent="-11113">
              <a:buNone/>
              <a:tabLst/>
              <a:defRPr sz="17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255B27C5-885C-ED42-B108-D0AEDB9F0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C230ED03-CE13-9043-8450-80F59BC083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5" name="Titel 2">
            <a:extLst>
              <a:ext uri="{FF2B5EF4-FFF2-40B4-BE49-F238E27FC236}">
                <a16:creationId xmlns:a16="http://schemas.microsoft.com/office/drawing/2014/main" id="{2DABD92B-1959-824F-B541-7C7B906A22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48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Inhaltsplatzhalter 15">
            <a:extLst>
              <a:ext uri="{FF2B5EF4-FFF2-40B4-BE49-F238E27FC236}">
                <a16:creationId xmlns:a16="http://schemas.microsoft.com/office/drawing/2014/main" id="{E5E1342B-F97F-8042-A576-24DC3730F5A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7896199" y="2303396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5" name="Inhaltsplatzhalter 15">
            <a:extLst>
              <a:ext uri="{FF2B5EF4-FFF2-40B4-BE49-F238E27FC236}">
                <a16:creationId xmlns:a16="http://schemas.microsoft.com/office/drawing/2014/main" id="{B8EE94F3-ABD2-054E-BF88-27BD3F15904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703946" y="2303181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16" name="Inhaltsplatzhalter 15">
            <a:extLst>
              <a:ext uri="{FF2B5EF4-FFF2-40B4-BE49-F238E27FC236}">
                <a16:creationId xmlns:a16="http://schemas.microsoft.com/office/drawing/2014/main" id="{6BDF366B-7F87-404E-8B31-45FECEFDC385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11692" y="2303181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96F8BE64-EF32-B34C-B829-38D075777C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11605" y="3664776"/>
            <a:ext cx="2845376" cy="2412103"/>
          </a:xfrm>
          <a:prstGeom prst="rect">
            <a:avLst/>
          </a:prstGeom>
        </p:spPr>
        <p:txBody>
          <a:bodyPr/>
          <a:lstStyle>
            <a:lvl1pPr marL="11113" indent="-11113">
              <a:buNone/>
              <a:tabLst/>
              <a:defRPr sz="1400" b="1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2" name="Textplatzhalter 19">
            <a:extLst>
              <a:ext uri="{FF2B5EF4-FFF2-40B4-BE49-F238E27FC236}">
                <a16:creationId xmlns:a16="http://schemas.microsoft.com/office/drawing/2014/main" id="{4588405E-8B00-8543-8027-E69BFCAF14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03903" y="3664776"/>
            <a:ext cx="2845376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4" name="Textplatzhalter 19">
            <a:extLst>
              <a:ext uri="{FF2B5EF4-FFF2-40B4-BE49-F238E27FC236}">
                <a16:creationId xmlns:a16="http://schemas.microsoft.com/office/drawing/2014/main" id="{0072B0B5-217F-A44F-A0E5-891429A7D8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96200" y="3664776"/>
            <a:ext cx="2845376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796C28CD-D9A3-4245-88CD-BD7B0E80B454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99EEAF0-DC10-294A-9C60-8505B96F1F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5FAC1C24-1B7B-874D-9051-5D2E64FD902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3" name="Titel 2">
            <a:extLst>
              <a:ext uri="{FF2B5EF4-FFF2-40B4-BE49-F238E27FC236}">
                <a16:creationId xmlns:a16="http://schemas.microsoft.com/office/drawing/2014/main" id="{BAC19F4A-7ADB-4D4C-BB55-FE0F39A8D8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9361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Inhaltsplatzhalter 7">
            <a:extLst>
              <a:ext uri="{FF2B5EF4-FFF2-40B4-BE49-F238E27FC236}">
                <a16:creationId xmlns:a16="http://schemas.microsoft.com/office/drawing/2014/main" id="{A095D895-6A5A-7F47-8493-65B742F41588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9072704" y="2298563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6" name="Inhaltsplatzhalter 7">
            <a:extLst>
              <a:ext uri="{FF2B5EF4-FFF2-40B4-BE49-F238E27FC236}">
                <a16:creationId xmlns:a16="http://schemas.microsoft.com/office/drawing/2014/main" id="{ED2853C4-E70E-0C49-8CE3-AA0D033FF3EB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326840" y="2303396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5" name="Inhaltsplatzhalter 7">
            <a:extLst>
              <a:ext uri="{FF2B5EF4-FFF2-40B4-BE49-F238E27FC236}">
                <a16:creationId xmlns:a16="http://schemas.microsoft.com/office/drawing/2014/main" id="{016C5D3F-254E-8F4A-AFC2-4780D8EDC037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580976" y="2298563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4F9B311-7212-BB44-8EF8-5DCBB7CFF1AA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35112" y="2298563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96F8BE64-EF32-B34C-B829-38D075777C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5025" y="3664776"/>
            <a:ext cx="2275603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1" name="Textplatzhalter 19">
            <a:extLst>
              <a:ext uri="{FF2B5EF4-FFF2-40B4-BE49-F238E27FC236}">
                <a16:creationId xmlns:a16="http://schemas.microsoft.com/office/drawing/2014/main" id="{E67049CD-071E-1B48-81FD-C653283E94E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81005" y="3664776"/>
            <a:ext cx="2275603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2" name="Textplatzhalter 19">
            <a:extLst>
              <a:ext uri="{FF2B5EF4-FFF2-40B4-BE49-F238E27FC236}">
                <a16:creationId xmlns:a16="http://schemas.microsoft.com/office/drawing/2014/main" id="{4588405E-8B00-8543-8027-E69BFCAF14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26985" y="3664776"/>
            <a:ext cx="2275603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4" name="Textplatzhalter 19">
            <a:extLst>
              <a:ext uri="{FF2B5EF4-FFF2-40B4-BE49-F238E27FC236}">
                <a16:creationId xmlns:a16="http://schemas.microsoft.com/office/drawing/2014/main" id="{0072B0B5-217F-A44F-A0E5-891429A7D8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72965" y="3664776"/>
            <a:ext cx="2275603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291D7A8-E264-0149-966B-7457947CA198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5135C184-546A-8044-B907-EF463502DF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91ACACC0-8304-264C-B580-98A3E0C5E62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5" name="Titel 2">
            <a:extLst>
              <a:ext uri="{FF2B5EF4-FFF2-40B4-BE49-F238E27FC236}">
                <a16:creationId xmlns:a16="http://schemas.microsoft.com/office/drawing/2014/main" id="{528CC7CD-C0DE-E149-8324-294ACBCEDD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22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nhaltsplatzhalter 7">
            <a:extLst>
              <a:ext uri="{FF2B5EF4-FFF2-40B4-BE49-F238E27FC236}">
                <a16:creationId xmlns:a16="http://schemas.microsoft.com/office/drawing/2014/main" id="{226C0B46-7BEC-BF4C-A91B-FA92C9EE8F4D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9333038" y="2303181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7" name="Inhaltsplatzhalter 7">
            <a:extLst>
              <a:ext uri="{FF2B5EF4-FFF2-40B4-BE49-F238E27FC236}">
                <a16:creationId xmlns:a16="http://schemas.microsoft.com/office/drawing/2014/main" id="{C659ACE5-0DC2-B947-954B-77B4363293EF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7208165" y="2306222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6" name="Inhaltsplatzhalter 7">
            <a:extLst>
              <a:ext uri="{FF2B5EF4-FFF2-40B4-BE49-F238E27FC236}">
                <a16:creationId xmlns:a16="http://schemas.microsoft.com/office/drawing/2014/main" id="{8B563FEF-F9B5-3540-861C-357280CFF190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5083294" y="2303181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5" name="Inhaltsplatzhalter 7">
            <a:extLst>
              <a:ext uri="{FF2B5EF4-FFF2-40B4-BE49-F238E27FC236}">
                <a16:creationId xmlns:a16="http://schemas.microsoft.com/office/drawing/2014/main" id="{9F2F0A52-799D-974C-A7C8-24329A944A04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958423" y="2306222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19" name="Inhaltsplatzhalter 7">
            <a:extLst>
              <a:ext uri="{FF2B5EF4-FFF2-40B4-BE49-F238E27FC236}">
                <a16:creationId xmlns:a16="http://schemas.microsoft.com/office/drawing/2014/main" id="{57539662-A4CD-9B4A-8778-9639BABE8A73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33552" y="2303181"/>
            <a:ext cx="914400" cy="914400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Icon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96F8BE64-EF32-B34C-B829-38D075777C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465" y="3664776"/>
            <a:ext cx="2019899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1" name="Textplatzhalter 19">
            <a:extLst>
              <a:ext uri="{FF2B5EF4-FFF2-40B4-BE49-F238E27FC236}">
                <a16:creationId xmlns:a16="http://schemas.microsoft.com/office/drawing/2014/main" id="{E67049CD-071E-1B48-81FD-C653283E94E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58423" y="3664776"/>
            <a:ext cx="2019899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2" name="Textplatzhalter 19">
            <a:extLst>
              <a:ext uri="{FF2B5EF4-FFF2-40B4-BE49-F238E27FC236}">
                <a16:creationId xmlns:a16="http://schemas.microsoft.com/office/drawing/2014/main" id="{4588405E-8B00-8543-8027-E69BFCAF14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3381" y="3664776"/>
            <a:ext cx="2019899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3" name="Textplatzhalter 19">
            <a:extLst>
              <a:ext uri="{FF2B5EF4-FFF2-40B4-BE49-F238E27FC236}">
                <a16:creationId xmlns:a16="http://schemas.microsoft.com/office/drawing/2014/main" id="{EC1351DC-62A1-DB4D-8FFA-F3A93E684C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8339" y="3664776"/>
            <a:ext cx="2019899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4" name="Textplatzhalter 19">
            <a:extLst>
              <a:ext uri="{FF2B5EF4-FFF2-40B4-BE49-F238E27FC236}">
                <a16:creationId xmlns:a16="http://schemas.microsoft.com/office/drawing/2014/main" id="{0072B0B5-217F-A44F-A0E5-891429A7D8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33299" y="3664776"/>
            <a:ext cx="2019899" cy="2412103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/>
              <a:defRPr lang="de-DE" sz="1400" b="1" i="0" kern="1200" dirty="0">
                <a:solidFill>
                  <a:schemeClr val="tx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11113" indent="-11113">
              <a:buNone/>
              <a:tabLst/>
              <a:defRPr sz="14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</a:lstStyle>
          <a:p>
            <a:pPr lvl="0"/>
            <a:r>
              <a:rPr lang="en-GB" noProof="0" dirty="0"/>
              <a:t>CLICK TO EDIT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11ED7A39-B687-F84A-83A0-B55F3653D6E0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47237D32-76AE-4449-BC42-9795644939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45CAB6EA-7DBA-2546-A561-A869D1A31A8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802" y="1069274"/>
            <a:ext cx="10514398" cy="524224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1800" b="0" i="0" cap="all" baseline="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LOREM IPSUM</a:t>
            </a:r>
          </a:p>
        </p:txBody>
      </p:sp>
      <p:sp>
        <p:nvSpPr>
          <p:cNvPr id="17" name="Titel 2">
            <a:extLst>
              <a:ext uri="{FF2B5EF4-FFF2-40B4-BE49-F238E27FC236}">
                <a16:creationId xmlns:a16="http://schemas.microsoft.com/office/drawing/2014/main" id="{D229AE10-4F0C-5549-90E0-0FF7ADD2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1" y="540000"/>
            <a:ext cx="10514397" cy="524223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de-DE" dirty="0"/>
              <a:t>PAGE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193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FICE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3063552-19B1-EF42-BC56-9005FA4836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2" name="Titel 21">
            <a:extLst>
              <a:ext uri="{FF2B5EF4-FFF2-40B4-BE49-F238E27FC236}">
                <a16:creationId xmlns:a16="http://schemas.microsoft.com/office/drawing/2014/main" id="{E8158508-7A80-BF4A-BEF9-CC496EB4CB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MEMBER FIRM LOCATIONS</a:t>
            </a:r>
            <a:endParaRPr lang="en-US" dirty="0"/>
          </a:p>
        </p:txBody>
      </p:sp>
      <p:sp>
        <p:nvSpPr>
          <p:cNvPr id="20" name="Textplatzhalter 3">
            <a:extLst>
              <a:ext uri="{FF2B5EF4-FFF2-40B4-BE49-F238E27FC236}">
                <a16:creationId xmlns:a16="http://schemas.microsoft.com/office/drawing/2014/main" id="{DFEF99D8-015B-114F-97C3-8721C4FC54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801" y="1337604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u="none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>
              <a:lnSpc>
                <a:spcPts val="800"/>
              </a:lnSpc>
              <a:buNone/>
              <a:tabLst/>
              <a:defRPr sz="1000" b="0" i="0">
                <a:solidFill>
                  <a:schemeClr val="bg2"/>
                </a:solidFill>
                <a:latin typeface="Verdana" panose="020B0604030504040204" pitchFamily="34" charset="0"/>
              </a:defRPr>
            </a:lvl2pPr>
            <a:lvl3pPr marL="11113" indent="0">
              <a:lnSpc>
                <a:spcPts val="800"/>
              </a:lnSpc>
              <a:buNone/>
              <a:tabLst/>
              <a:defRPr sz="1000" b="0" i="0">
                <a:solidFill>
                  <a:schemeClr val="bg2"/>
                </a:solidFill>
                <a:latin typeface="Verdana" panose="020B0604030504040204" pitchFamily="34" charset="0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24433B7A-A789-2543-8A0C-69B369FB4E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89132" y="1337603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1" name="Textplatzhalter 3">
            <a:extLst>
              <a:ext uri="{FF2B5EF4-FFF2-40B4-BE49-F238E27FC236}">
                <a16:creationId xmlns:a16="http://schemas.microsoft.com/office/drawing/2014/main" id="{CB51EBAA-839E-D042-A954-C5A74AD8F6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39463" y="1337603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5" name="Textplatzhalter 3">
            <a:extLst>
              <a:ext uri="{FF2B5EF4-FFF2-40B4-BE49-F238E27FC236}">
                <a16:creationId xmlns:a16="http://schemas.microsoft.com/office/drawing/2014/main" id="{BC4D8B8E-AE13-9F47-B552-688CD0825BF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789795" y="1337604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6" name="Textplatzhalter 3">
            <a:extLst>
              <a:ext uri="{FF2B5EF4-FFF2-40B4-BE49-F238E27FC236}">
                <a16:creationId xmlns:a16="http://schemas.microsoft.com/office/drawing/2014/main" id="{445A5A26-CE03-664F-A4DF-D712DABF85E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1" y="2514789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7" name="Textplatzhalter 3">
            <a:extLst>
              <a:ext uri="{FF2B5EF4-FFF2-40B4-BE49-F238E27FC236}">
                <a16:creationId xmlns:a16="http://schemas.microsoft.com/office/drawing/2014/main" id="{255E9AC1-D641-5A44-A4C1-A7D3DB24778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88331" y="2511522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8" name="Textplatzhalter 3">
            <a:extLst>
              <a:ext uri="{FF2B5EF4-FFF2-40B4-BE49-F238E27FC236}">
                <a16:creationId xmlns:a16="http://schemas.microsoft.com/office/drawing/2014/main" id="{71CC5EC7-68AC-0C48-8204-88C99B9319A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39063" y="2511522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40" name="Textplatzhalter 3">
            <a:extLst>
              <a:ext uri="{FF2B5EF4-FFF2-40B4-BE49-F238E27FC236}">
                <a16:creationId xmlns:a16="http://schemas.microsoft.com/office/drawing/2014/main" id="{4E9F9E9C-EF38-5F40-A397-DF5B6A7D82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789795" y="2511522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41" name="Textplatzhalter 3">
            <a:extLst>
              <a:ext uri="{FF2B5EF4-FFF2-40B4-BE49-F238E27FC236}">
                <a16:creationId xmlns:a16="http://schemas.microsoft.com/office/drawing/2014/main" id="{4E6E1FBA-8E45-C44B-BA68-08A93AD1745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89132" y="3691974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42" name="Textplatzhalter 3">
            <a:extLst>
              <a:ext uri="{FF2B5EF4-FFF2-40B4-BE49-F238E27FC236}">
                <a16:creationId xmlns:a16="http://schemas.microsoft.com/office/drawing/2014/main" id="{B37911B9-8DAA-7B44-AAC7-CF5AE0B4178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39463" y="3691974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43" name="Textplatzhalter 3">
            <a:extLst>
              <a:ext uri="{FF2B5EF4-FFF2-40B4-BE49-F238E27FC236}">
                <a16:creationId xmlns:a16="http://schemas.microsoft.com/office/drawing/2014/main" id="{FE95E96B-EB01-2743-831D-C42FB7C1222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789795" y="3691974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44" name="Textplatzhalter 3">
            <a:extLst>
              <a:ext uri="{FF2B5EF4-FFF2-40B4-BE49-F238E27FC236}">
                <a16:creationId xmlns:a16="http://schemas.microsoft.com/office/drawing/2014/main" id="{4145EA9F-8668-D044-A541-2C8154825BB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801" y="3691974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45" name="Textplatzhalter 3">
            <a:extLst>
              <a:ext uri="{FF2B5EF4-FFF2-40B4-BE49-F238E27FC236}">
                <a16:creationId xmlns:a16="http://schemas.microsoft.com/office/drawing/2014/main" id="{989ED4A7-90DD-CB43-AC6C-4E8E4CE104C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488732" y="4869301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46" name="Textplatzhalter 3">
            <a:extLst>
              <a:ext uri="{FF2B5EF4-FFF2-40B4-BE49-F238E27FC236}">
                <a16:creationId xmlns:a16="http://schemas.microsoft.com/office/drawing/2014/main" id="{9E25B8B6-8062-F24E-9AFA-D1968627493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39063" y="4869301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47" name="Textplatzhalter 3">
            <a:extLst>
              <a:ext uri="{FF2B5EF4-FFF2-40B4-BE49-F238E27FC236}">
                <a16:creationId xmlns:a16="http://schemas.microsoft.com/office/drawing/2014/main" id="{850FCEA6-C659-144E-8EEC-55BE1B77369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789395" y="4869301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48" name="Textplatzhalter 3">
            <a:extLst>
              <a:ext uri="{FF2B5EF4-FFF2-40B4-BE49-F238E27FC236}">
                <a16:creationId xmlns:a16="http://schemas.microsoft.com/office/drawing/2014/main" id="{4FC42E85-C4F3-0E4B-A1EF-11C04A34F9D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38401" y="4869160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200" b="1" i="0" u="none" kern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F0FE84DC-2E89-2A43-9D32-D6C81664F0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398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FICES_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3063552-19B1-EF42-BC56-9005FA4836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7DECBE-2BCF-3647-8DEC-07624DCFA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MEMBER FIRM LOCATIONS</a:t>
            </a:r>
            <a:endParaRPr lang="en-US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CDBCCF44-349C-174D-9608-9C195ECD90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801" y="1337604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u="none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>
              <a:lnSpc>
                <a:spcPts val="800"/>
              </a:lnSpc>
              <a:buNone/>
              <a:tabLst/>
              <a:defRPr sz="1000" b="0" i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113" indent="0">
              <a:lnSpc>
                <a:spcPts val="800"/>
              </a:lnSpc>
              <a:buNone/>
              <a:tabLst/>
              <a:defRPr sz="1000" b="0" i="0">
                <a:solidFill>
                  <a:schemeClr val="bg1"/>
                </a:solidFill>
                <a:latin typeface="Verdana" panose="020B0604030504040204" pitchFamily="34" charset="0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23" name="Textplatzhalter 3">
            <a:extLst>
              <a:ext uri="{FF2B5EF4-FFF2-40B4-BE49-F238E27FC236}">
                <a16:creationId xmlns:a16="http://schemas.microsoft.com/office/drawing/2014/main" id="{D33821F3-12CE-B44D-AECF-E5538F798BA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89132" y="1337603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u="none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>
              <a:lnSpc>
                <a:spcPts val="800"/>
              </a:lnSpc>
              <a:buNone/>
              <a:tabLst/>
              <a:defRPr sz="1000" b="0" i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113" indent="0">
              <a:lnSpc>
                <a:spcPts val="800"/>
              </a:lnSpc>
              <a:buNone/>
              <a:tabLst/>
              <a:defRPr sz="1000" b="0" i="0">
                <a:solidFill>
                  <a:schemeClr val="bg1"/>
                </a:solidFill>
                <a:latin typeface="Verdana" panose="020B0604030504040204" pitchFamily="34" charset="0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25" name="Textplatzhalter 3">
            <a:extLst>
              <a:ext uri="{FF2B5EF4-FFF2-40B4-BE49-F238E27FC236}">
                <a16:creationId xmlns:a16="http://schemas.microsoft.com/office/drawing/2014/main" id="{4555F14D-4325-F443-A619-AD941EA674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39463" y="1337603"/>
            <a:ext cx="2562202" cy="10144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u="none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>
              <a:lnSpc>
                <a:spcPts val="800"/>
              </a:lnSpc>
              <a:buNone/>
              <a:tabLst/>
              <a:defRPr sz="1000" b="0" i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113" indent="0">
              <a:lnSpc>
                <a:spcPts val="800"/>
              </a:lnSpc>
              <a:buNone/>
              <a:tabLst/>
              <a:defRPr sz="1000" b="0" i="0">
                <a:solidFill>
                  <a:schemeClr val="bg1"/>
                </a:solidFill>
                <a:latin typeface="Verdana" panose="020B0604030504040204" pitchFamily="34" charset="0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26" name="Textplatzhalter 3">
            <a:extLst>
              <a:ext uri="{FF2B5EF4-FFF2-40B4-BE49-F238E27FC236}">
                <a16:creationId xmlns:a16="http://schemas.microsoft.com/office/drawing/2014/main" id="{87C7276D-6EC5-1A4F-B724-5FD2B8D144E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789795" y="1337604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27" name="Textplatzhalter 3">
            <a:extLst>
              <a:ext uri="{FF2B5EF4-FFF2-40B4-BE49-F238E27FC236}">
                <a16:creationId xmlns:a16="http://schemas.microsoft.com/office/drawing/2014/main" id="{67190F7B-EE64-DE45-AFEF-E57E9EB50FF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801" y="2514789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28" name="Textplatzhalter 3">
            <a:extLst>
              <a:ext uri="{FF2B5EF4-FFF2-40B4-BE49-F238E27FC236}">
                <a16:creationId xmlns:a16="http://schemas.microsoft.com/office/drawing/2014/main" id="{BFF5524A-F5A0-044B-B5A5-18AC1EF251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88331" y="2511522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29" name="Textplatzhalter 3">
            <a:extLst>
              <a:ext uri="{FF2B5EF4-FFF2-40B4-BE49-F238E27FC236}">
                <a16:creationId xmlns:a16="http://schemas.microsoft.com/office/drawing/2014/main" id="{47B6BBDE-BBB8-9C45-8A9C-FAF67856C8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39063" y="2511522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0" name="Textplatzhalter 3">
            <a:extLst>
              <a:ext uri="{FF2B5EF4-FFF2-40B4-BE49-F238E27FC236}">
                <a16:creationId xmlns:a16="http://schemas.microsoft.com/office/drawing/2014/main" id="{A3B61802-9BC2-F744-9FDB-433578193A5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789795" y="2511522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2" name="Textplatzhalter 3">
            <a:extLst>
              <a:ext uri="{FF2B5EF4-FFF2-40B4-BE49-F238E27FC236}">
                <a16:creationId xmlns:a16="http://schemas.microsoft.com/office/drawing/2014/main" id="{4FEAAEA8-9D30-AC41-BC72-447627D44CC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89132" y="3691974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3" name="Textplatzhalter 3">
            <a:extLst>
              <a:ext uri="{FF2B5EF4-FFF2-40B4-BE49-F238E27FC236}">
                <a16:creationId xmlns:a16="http://schemas.microsoft.com/office/drawing/2014/main" id="{EEB1E081-A077-204D-ADF8-BB5F828A242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39463" y="3691974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4" name="Textplatzhalter 3">
            <a:extLst>
              <a:ext uri="{FF2B5EF4-FFF2-40B4-BE49-F238E27FC236}">
                <a16:creationId xmlns:a16="http://schemas.microsoft.com/office/drawing/2014/main" id="{8EF44F7E-33F0-2643-AC61-BDA5A27F826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789795" y="3691974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cxnSp>
        <p:nvCxnSpPr>
          <p:cNvPr id="36" name="Gerade Verbindung 35">
            <a:extLst>
              <a:ext uri="{FF2B5EF4-FFF2-40B4-BE49-F238E27FC236}">
                <a16:creationId xmlns:a16="http://schemas.microsoft.com/office/drawing/2014/main" id="{CE3FD57E-C5B2-E746-A8EB-E015134CE601}"/>
              </a:ext>
            </a:extLst>
          </p:cNvPr>
          <p:cNvCxnSpPr>
            <a:cxnSpLocks/>
          </p:cNvCxnSpPr>
          <p:nvPr userDrawn="1"/>
        </p:nvCxnSpPr>
        <p:spPr>
          <a:xfrm>
            <a:off x="13933228" y="245273"/>
            <a:ext cx="0" cy="6568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>
            <a:extLst>
              <a:ext uri="{FF2B5EF4-FFF2-40B4-BE49-F238E27FC236}">
                <a16:creationId xmlns:a16="http://schemas.microsoft.com/office/drawing/2014/main" id="{3F43B87C-D6B1-1F46-B70F-AFAE76EE68B6}"/>
              </a:ext>
            </a:extLst>
          </p:cNvPr>
          <p:cNvCxnSpPr>
            <a:cxnSpLocks/>
          </p:cNvCxnSpPr>
          <p:nvPr userDrawn="1"/>
        </p:nvCxnSpPr>
        <p:spPr>
          <a:xfrm>
            <a:off x="16584149" y="278829"/>
            <a:ext cx="0" cy="6568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A8ED9218-FFA3-5C4C-ADE7-A5FEE62E01D3}"/>
              </a:ext>
            </a:extLst>
          </p:cNvPr>
          <p:cNvCxnSpPr>
            <a:cxnSpLocks/>
          </p:cNvCxnSpPr>
          <p:nvPr userDrawn="1"/>
        </p:nvCxnSpPr>
        <p:spPr>
          <a:xfrm>
            <a:off x="19235070" y="102660"/>
            <a:ext cx="0" cy="6568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platzhalter 3">
            <a:extLst>
              <a:ext uri="{FF2B5EF4-FFF2-40B4-BE49-F238E27FC236}">
                <a16:creationId xmlns:a16="http://schemas.microsoft.com/office/drawing/2014/main" id="{4FA7DE0E-E033-BB4A-845D-C88FB5D02DF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801" y="3691974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24" name="Textplatzhalter 3">
            <a:extLst>
              <a:ext uri="{FF2B5EF4-FFF2-40B4-BE49-F238E27FC236}">
                <a16:creationId xmlns:a16="http://schemas.microsoft.com/office/drawing/2014/main" id="{CBB056B0-1F81-EE4F-B6D0-2B263DD4E24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488732" y="4869301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1" name="Textplatzhalter 3">
            <a:extLst>
              <a:ext uri="{FF2B5EF4-FFF2-40B4-BE49-F238E27FC236}">
                <a16:creationId xmlns:a16="http://schemas.microsoft.com/office/drawing/2014/main" id="{14FD935D-3B64-0E47-B613-DED3617BF15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39063" y="4869301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5" name="Textplatzhalter 3">
            <a:extLst>
              <a:ext uri="{FF2B5EF4-FFF2-40B4-BE49-F238E27FC236}">
                <a16:creationId xmlns:a16="http://schemas.microsoft.com/office/drawing/2014/main" id="{DC629283-B7DF-5141-911C-CAA3CE11AFC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789395" y="4869301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sp>
        <p:nvSpPr>
          <p:cNvPr id="37" name="Textplatzhalter 3">
            <a:extLst>
              <a:ext uri="{FF2B5EF4-FFF2-40B4-BE49-F238E27FC236}">
                <a16:creationId xmlns:a16="http://schemas.microsoft.com/office/drawing/2014/main" id="{27F663BF-2DDC-8346-A973-ABFF4CF6CD9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38401" y="4869160"/>
            <a:ext cx="2562202" cy="1014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800"/>
              </a:lnSpc>
              <a:buNone/>
              <a:defRPr lang="en-US" sz="1200" b="1" i="0" u="none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en-US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ts val="8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  <a:defRPr lang="de-DE" sz="1000" b="0" i="0" kern="1200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b="1" dirty="0"/>
              <a:t>OFFICE</a:t>
            </a:r>
            <a:endParaRPr lang="en-US" b="0" dirty="0"/>
          </a:p>
          <a:p>
            <a:pPr lvl="1"/>
            <a:r>
              <a:rPr lang="en-US" b="0" dirty="0"/>
              <a:t>Address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F:</a:t>
            </a:r>
            <a:endParaRPr lang="de-DE" b="1" dirty="0"/>
          </a:p>
        </p:txBody>
      </p:sp>
      <p:pic>
        <p:nvPicPr>
          <p:cNvPr id="41" name="Grafik 40">
            <a:extLst>
              <a:ext uri="{FF2B5EF4-FFF2-40B4-BE49-F238E27FC236}">
                <a16:creationId xmlns:a16="http://schemas.microsoft.com/office/drawing/2014/main" id="{2D1C3D01-A369-C14E-93F6-26E2A46926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4" y="6376778"/>
            <a:ext cx="1660525" cy="33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387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L_ADVANT_OFFICE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3063552-19B1-EF42-BC56-9005FA4836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D03D7B1-A398-2A4F-A88C-E510832BD35B}"/>
              </a:ext>
            </a:extLst>
          </p:cNvPr>
          <p:cNvSpPr txBox="1"/>
          <p:nvPr userDrawn="1"/>
        </p:nvSpPr>
        <p:spPr>
          <a:xfrm>
            <a:off x="838800" y="540000"/>
            <a:ext cx="10515600" cy="522000"/>
          </a:xfrm>
          <a:prstGeom prst="rect">
            <a:avLst/>
          </a:prstGeom>
        </p:spPr>
        <p:txBody>
          <a:bodyPr vert="horz" lIns="9000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400" b="1" i="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pPr lvl="0"/>
            <a:r>
              <a:rPr lang="en-GB" noProof="0" dirty="0"/>
              <a:t>ADVANT MEMBER FIRM offices</a:t>
            </a:r>
            <a:endParaRPr lang="it-IT" dirty="0"/>
          </a:p>
        </p:txBody>
      </p:sp>
      <p:pic>
        <p:nvPicPr>
          <p:cNvPr id="19" name="Grafik 23">
            <a:extLst>
              <a:ext uri="{FF2B5EF4-FFF2-40B4-BE49-F238E27FC236}">
                <a16:creationId xmlns:a16="http://schemas.microsoft.com/office/drawing/2014/main" id="{76378621-47DC-9941-898B-22914DA1F1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20" name="Textfeld 22">
            <a:extLst>
              <a:ext uri="{FF2B5EF4-FFF2-40B4-BE49-F238E27FC236}">
                <a16:creationId xmlns:a16="http://schemas.microsoft.com/office/drawing/2014/main" id="{EA5B1344-841D-6D4F-8B64-6613BE0B9752}"/>
              </a:ext>
            </a:extLst>
          </p:cNvPr>
          <p:cNvSpPr txBox="1"/>
          <p:nvPr userDrawn="1"/>
        </p:nvSpPr>
        <p:spPr>
          <a:xfrm>
            <a:off x="8663286" y="1332000"/>
            <a:ext cx="2562203" cy="1278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SHANGHAI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Room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4102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Hong Kong New World Tower 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No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. 300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Middle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Huaihai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Road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200032 Shanghai Shi, China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shanghai@advant-nctm.com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+86 21 60906337</a:t>
            </a:r>
          </a:p>
        </p:txBody>
      </p:sp>
      <p:sp>
        <p:nvSpPr>
          <p:cNvPr id="21" name="Textfeld 24">
            <a:extLst>
              <a:ext uri="{FF2B5EF4-FFF2-40B4-BE49-F238E27FC236}">
                <a16:creationId xmlns:a16="http://schemas.microsoft.com/office/drawing/2014/main" id="{19F1FB4B-136D-9046-A37B-C17E1331B3F6}"/>
              </a:ext>
            </a:extLst>
          </p:cNvPr>
          <p:cNvSpPr txBox="1"/>
          <p:nvPr userDrawn="1"/>
        </p:nvSpPr>
        <p:spPr>
          <a:xfrm>
            <a:off x="6096000" y="48960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ROME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Via delle Quattro Fontane 161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00187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Rome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,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Italy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rome@advant-nctm.com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+39 06 6784977</a:t>
            </a:r>
          </a:p>
        </p:txBody>
      </p:sp>
      <p:sp>
        <p:nvSpPr>
          <p:cNvPr id="22" name="Textfeld 25">
            <a:extLst>
              <a:ext uri="{FF2B5EF4-FFF2-40B4-BE49-F238E27FC236}">
                <a16:creationId xmlns:a16="http://schemas.microsoft.com/office/drawing/2014/main" id="{263CB705-0EA7-C74C-B388-CF9789A40FFC}"/>
              </a:ext>
            </a:extLst>
          </p:cNvPr>
          <p:cNvSpPr txBox="1"/>
          <p:nvPr userDrawn="1"/>
        </p:nvSpPr>
        <p:spPr>
          <a:xfrm>
            <a:off x="6101083" y="3686400"/>
            <a:ext cx="2562203" cy="968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PARIS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45 Rue de Tocqueville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75017 Paris, France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paris@advant-altana.com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+33 (0)1 79 97 93 00</a:t>
            </a:r>
          </a:p>
        </p:txBody>
      </p:sp>
      <p:sp>
        <p:nvSpPr>
          <p:cNvPr id="24" name="Textfeld 26">
            <a:extLst>
              <a:ext uri="{FF2B5EF4-FFF2-40B4-BE49-F238E27FC236}">
                <a16:creationId xmlns:a16="http://schemas.microsoft.com/office/drawing/2014/main" id="{0C3031E5-D298-B245-BB60-028D0EC98227}"/>
              </a:ext>
            </a:extLst>
          </p:cNvPr>
          <p:cNvSpPr txBox="1"/>
          <p:nvPr userDrawn="1"/>
        </p:nvSpPr>
        <p:spPr>
          <a:xfrm>
            <a:off x="6087533" y="25128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MUNICH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Ganghoferstrasse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33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80339 Munich,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munich@advant-beiten.com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89 35065-0</a:t>
            </a:r>
          </a:p>
        </p:txBody>
      </p:sp>
      <p:sp>
        <p:nvSpPr>
          <p:cNvPr id="31" name="Textfeld 27">
            <a:extLst>
              <a:ext uri="{FF2B5EF4-FFF2-40B4-BE49-F238E27FC236}">
                <a16:creationId xmlns:a16="http://schemas.microsoft.com/office/drawing/2014/main" id="{B4A62716-627D-DA4D-9D59-4C0B70EBB2A2}"/>
              </a:ext>
            </a:extLst>
          </p:cNvPr>
          <p:cNvSpPr txBox="1"/>
          <p:nvPr userDrawn="1"/>
        </p:nvSpPr>
        <p:spPr>
          <a:xfrm>
            <a:off x="6094800" y="13320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MOSCOW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Turchaninov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Per. 6/2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119034 Moscow, Russia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moscow@advant-beiten.com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+7 495 2329635</a:t>
            </a:r>
          </a:p>
        </p:txBody>
      </p:sp>
      <p:sp>
        <p:nvSpPr>
          <p:cNvPr id="35" name="Textfeld 28">
            <a:extLst>
              <a:ext uri="{FF2B5EF4-FFF2-40B4-BE49-F238E27FC236}">
                <a16:creationId xmlns:a16="http://schemas.microsoft.com/office/drawing/2014/main" id="{95EDAF25-8F11-4D48-9BED-4FBF65DA1B1D}"/>
              </a:ext>
            </a:extLst>
          </p:cNvPr>
          <p:cNvSpPr txBox="1"/>
          <p:nvPr userDrawn="1"/>
        </p:nvSpPr>
        <p:spPr>
          <a:xfrm>
            <a:off x="3383131" y="48960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MILAN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Via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Agnello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12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20121 Milan, Italy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milan@advant-nctm.com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+39 02 725 511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6" name="Textfeld 29">
            <a:extLst>
              <a:ext uri="{FF2B5EF4-FFF2-40B4-BE49-F238E27FC236}">
                <a16:creationId xmlns:a16="http://schemas.microsoft.com/office/drawing/2014/main" id="{5D45004C-BC12-B04C-A93F-ADCAF5252150}"/>
              </a:ext>
            </a:extLst>
          </p:cNvPr>
          <p:cNvSpPr txBox="1"/>
          <p:nvPr userDrawn="1"/>
        </p:nvSpPr>
        <p:spPr>
          <a:xfrm>
            <a:off x="3385673" y="36864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LONDON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40 Bruton Street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London, W1J6QZ, United Kingdom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london@advant-nctm.com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+44 20 73759900</a:t>
            </a:r>
          </a:p>
        </p:txBody>
      </p:sp>
      <p:sp>
        <p:nvSpPr>
          <p:cNvPr id="37" name="Textfeld 31">
            <a:extLst>
              <a:ext uri="{FF2B5EF4-FFF2-40B4-BE49-F238E27FC236}">
                <a16:creationId xmlns:a16="http://schemas.microsoft.com/office/drawing/2014/main" id="{19385DD6-3A74-5144-A9DE-5CA1C65CB451}"/>
              </a:ext>
            </a:extLst>
          </p:cNvPr>
          <p:cNvSpPr txBox="1"/>
          <p:nvPr userDrawn="1"/>
        </p:nvSpPr>
        <p:spPr>
          <a:xfrm>
            <a:off x="3385674" y="25128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HAMBURG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Neuer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Wall 72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20354 Hamburg,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hamburg@advant-beiten.com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40 688745-0</a:t>
            </a:r>
          </a:p>
        </p:txBody>
      </p:sp>
      <p:sp>
        <p:nvSpPr>
          <p:cNvPr id="38" name="Textfeld 32">
            <a:extLst>
              <a:ext uri="{FF2B5EF4-FFF2-40B4-BE49-F238E27FC236}">
                <a16:creationId xmlns:a16="http://schemas.microsoft.com/office/drawing/2014/main" id="{2FE8E9CB-61CD-2A46-AD36-DCAFF89B2E27}"/>
              </a:ext>
            </a:extLst>
          </p:cNvPr>
          <p:cNvSpPr txBox="1"/>
          <p:nvPr userDrawn="1"/>
        </p:nvSpPr>
        <p:spPr>
          <a:xfrm>
            <a:off x="3390757" y="13320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FRANKFURT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Mainzer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Landstrasse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36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60325 Frankfurt,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frankfurt@advant-beiten.com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69 756095-0</a:t>
            </a:r>
          </a:p>
        </p:txBody>
      </p:sp>
      <p:sp>
        <p:nvSpPr>
          <p:cNvPr id="40" name="Textfeld 38">
            <a:extLst>
              <a:ext uri="{FF2B5EF4-FFF2-40B4-BE49-F238E27FC236}">
                <a16:creationId xmlns:a16="http://schemas.microsoft.com/office/drawing/2014/main" id="{87FA3376-10D6-FE48-A7B8-ADE3A9EA118C}"/>
              </a:ext>
            </a:extLst>
          </p:cNvPr>
          <p:cNvSpPr txBox="1"/>
          <p:nvPr userDrawn="1"/>
        </p:nvSpPr>
        <p:spPr>
          <a:xfrm>
            <a:off x="828555" y="4090204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BRUSSELS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Avenue Louise 489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1050 Brussels, Belgium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brussels@advant-beiten.com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+32 2 6390000</a:t>
            </a:r>
          </a:p>
        </p:txBody>
      </p:sp>
      <p:sp>
        <p:nvSpPr>
          <p:cNvPr id="41" name="Textfeld 49">
            <a:extLst>
              <a:ext uri="{FF2B5EF4-FFF2-40B4-BE49-F238E27FC236}">
                <a16:creationId xmlns:a16="http://schemas.microsoft.com/office/drawing/2014/main" id="{20C7AEBF-D906-3D49-AB13-CCF9C8EE8867}"/>
              </a:ext>
            </a:extLst>
          </p:cNvPr>
          <p:cNvSpPr txBox="1"/>
          <p:nvPr userDrawn="1"/>
        </p:nvSpPr>
        <p:spPr>
          <a:xfrm>
            <a:off x="828556" y="2956595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BERLIN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Lützowplatz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10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10785 Berlin,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berlin@advant-beiten.com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30 26471-0</a:t>
            </a:r>
          </a:p>
        </p:txBody>
      </p:sp>
      <p:sp>
        <p:nvSpPr>
          <p:cNvPr id="42" name="Textfeld 50">
            <a:extLst>
              <a:ext uri="{FF2B5EF4-FFF2-40B4-BE49-F238E27FC236}">
                <a16:creationId xmlns:a16="http://schemas.microsoft.com/office/drawing/2014/main" id="{A2F177B7-D2A8-BF4D-9DDF-CD372B518875}"/>
              </a:ext>
            </a:extLst>
          </p:cNvPr>
          <p:cNvSpPr txBox="1"/>
          <p:nvPr userDrawn="1"/>
        </p:nvSpPr>
        <p:spPr>
          <a:xfrm>
            <a:off x="828557" y="1332406"/>
            <a:ext cx="2562203" cy="161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BEIJING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Suite 3130, 31st Floor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South Office Tower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Beijing Kerry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Centre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Guang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Hua Road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Chao Yang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District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100020 Beijing, China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beijing@advant-beiten.com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+86 10 85298110</a:t>
            </a:r>
          </a:p>
        </p:txBody>
      </p:sp>
      <p:sp>
        <p:nvSpPr>
          <p:cNvPr id="43" name="Textfeld 33">
            <a:extLst>
              <a:ext uri="{FF2B5EF4-FFF2-40B4-BE49-F238E27FC236}">
                <a16:creationId xmlns:a16="http://schemas.microsoft.com/office/drawing/2014/main" id="{D3003619-BE80-BE43-8F86-0C3A51FBCCAC}"/>
              </a:ext>
            </a:extLst>
          </p:cNvPr>
          <p:cNvSpPr txBox="1"/>
          <p:nvPr userDrawn="1"/>
        </p:nvSpPr>
        <p:spPr>
          <a:xfrm>
            <a:off x="823470" y="512441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C193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DUSSELDORF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Cecilienallee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7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40474 Dusseldorf,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dusseldorf@advant-beiten.com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46363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+49 211 518989-0</a:t>
            </a:r>
          </a:p>
        </p:txBody>
      </p:sp>
    </p:spTree>
    <p:extLst>
      <p:ext uri="{BB962C8B-B14F-4D97-AF65-F5344CB8AC3E}">
        <p14:creationId xmlns:p14="http://schemas.microsoft.com/office/powerpoint/2010/main" val="41240972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L_ADVANT_OFFICES_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3063552-19B1-EF42-BC56-9005FA4836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3DEA5B78-D59C-C04A-AB8A-1BA2C5C6FB7F}"/>
              </a:ext>
            </a:extLst>
          </p:cNvPr>
          <p:cNvSpPr txBox="1"/>
          <p:nvPr userDrawn="1"/>
        </p:nvSpPr>
        <p:spPr>
          <a:xfrm>
            <a:off x="838800" y="540000"/>
            <a:ext cx="10515600" cy="522000"/>
          </a:xfrm>
          <a:prstGeom prst="rect">
            <a:avLst/>
          </a:prstGeom>
          <a:noFill/>
        </p:spPr>
        <p:txBody>
          <a:bodyPr wrap="square" lIns="90000" rtlCol="0">
            <a:noAutofit/>
          </a:bodyPr>
          <a:lstStyle/>
          <a:p>
            <a:pPr>
              <a:lnSpc>
                <a:spcPct val="90000"/>
              </a:lnSpc>
            </a:pPr>
            <a:r>
              <a:rPr kumimoji="0" lang="en-GB" sz="2400" b="1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+mj-ea"/>
                <a:cs typeface="Verdana" panose="020B0604030504040204" pitchFamily="34" charset="0"/>
              </a:rPr>
              <a:t>ADVANT MEMBER FIRM offices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9" name="Grafik 40">
            <a:extLst>
              <a:ext uri="{FF2B5EF4-FFF2-40B4-BE49-F238E27FC236}">
                <a16:creationId xmlns:a16="http://schemas.microsoft.com/office/drawing/2014/main" id="{D3BF7C1F-C06E-D641-A05D-1E76ED2864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4" y="6376778"/>
            <a:ext cx="1660525" cy="336917"/>
          </a:xfrm>
          <a:prstGeom prst="rect">
            <a:avLst/>
          </a:prstGeom>
        </p:spPr>
      </p:pic>
      <p:sp>
        <p:nvSpPr>
          <p:cNvPr id="20" name="Textfeld 22">
            <a:extLst>
              <a:ext uri="{FF2B5EF4-FFF2-40B4-BE49-F238E27FC236}">
                <a16:creationId xmlns:a16="http://schemas.microsoft.com/office/drawing/2014/main" id="{B08F038B-2A8B-E145-AECC-28DCFCA0CB62}"/>
              </a:ext>
            </a:extLst>
          </p:cNvPr>
          <p:cNvSpPr txBox="1"/>
          <p:nvPr userDrawn="1"/>
        </p:nvSpPr>
        <p:spPr>
          <a:xfrm>
            <a:off x="8663286" y="1332000"/>
            <a:ext cx="2562203" cy="1278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SHANGHAI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Room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4102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Hong Kong New World Tower 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No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. 300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Middle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Huaihai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Road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200032 Shanghai Shi, China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shanghai@advant-nctm.com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+86 21 60906337</a:t>
            </a:r>
          </a:p>
        </p:txBody>
      </p:sp>
      <p:sp>
        <p:nvSpPr>
          <p:cNvPr id="21" name="Textfeld 24">
            <a:extLst>
              <a:ext uri="{FF2B5EF4-FFF2-40B4-BE49-F238E27FC236}">
                <a16:creationId xmlns:a16="http://schemas.microsoft.com/office/drawing/2014/main" id="{976DB77E-FEB4-6145-B6A6-41BDDB03C1B9}"/>
              </a:ext>
            </a:extLst>
          </p:cNvPr>
          <p:cNvSpPr txBox="1"/>
          <p:nvPr userDrawn="1"/>
        </p:nvSpPr>
        <p:spPr>
          <a:xfrm>
            <a:off x="6096000" y="48960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ROME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Via delle Quattro Fontane 161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00187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Rome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,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Italy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rome@advant-nctm.com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+39 06 6784977</a:t>
            </a:r>
          </a:p>
        </p:txBody>
      </p:sp>
      <p:sp>
        <p:nvSpPr>
          <p:cNvPr id="22" name="Textfeld 25">
            <a:extLst>
              <a:ext uri="{FF2B5EF4-FFF2-40B4-BE49-F238E27FC236}">
                <a16:creationId xmlns:a16="http://schemas.microsoft.com/office/drawing/2014/main" id="{DA11A407-89B7-B047-951A-2537F7E87246}"/>
              </a:ext>
            </a:extLst>
          </p:cNvPr>
          <p:cNvSpPr txBox="1"/>
          <p:nvPr userDrawn="1"/>
        </p:nvSpPr>
        <p:spPr>
          <a:xfrm>
            <a:off x="6101083" y="3686400"/>
            <a:ext cx="2562203" cy="968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PARIS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45 Rue de Tocqueville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75017 Paris, France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paris@advant-altana.com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+33 (0)1 79 97 93 00</a:t>
            </a:r>
          </a:p>
        </p:txBody>
      </p:sp>
      <p:sp>
        <p:nvSpPr>
          <p:cNvPr id="23" name="Textfeld 26">
            <a:extLst>
              <a:ext uri="{FF2B5EF4-FFF2-40B4-BE49-F238E27FC236}">
                <a16:creationId xmlns:a16="http://schemas.microsoft.com/office/drawing/2014/main" id="{8D3B43FA-4721-434F-A9C6-4DFD96E16285}"/>
              </a:ext>
            </a:extLst>
          </p:cNvPr>
          <p:cNvSpPr txBox="1"/>
          <p:nvPr userDrawn="1"/>
        </p:nvSpPr>
        <p:spPr>
          <a:xfrm>
            <a:off x="6087533" y="25128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MUNICH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Ganghoferstrasse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33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80339 Munich,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munich@advant-beiten.com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89 35065-0</a:t>
            </a:r>
          </a:p>
        </p:txBody>
      </p:sp>
      <p:sp>
        <p:nvSpPr>
          <p:cNvPr id="24" name="Textfeld 27">
            <a:extLst>
              <a:ext uri="{FF2B5EF4-FFF2-40B4-BE49-F238E27FC236}">
                <a16:creationId xmlns:a16="http://schemas.microsoft.com/office/drawing/2014/main" id="{E8E9DAE0-929D-204A-8A94-16B15BBFB04D}"/>
              </a:ext>
            </a:extLst>
          </p:cNvPr>
          <p:cNvSpPr txBox="1"/>
          <p:nvPr userDrawn="1"/>
        </p:nvSpPr>
        <p:spPr>
          <a:xfrm>
            <a:off x="6094800" y="13320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MOSCOW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Turchaninov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Per. 6/2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119034 Moscow, Russia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moscow@advant-beiten.com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+7 495 2329635</a:t>
            </a:r>
          </a:p>
        </p:txBody>
      </p:sp>
      <p:sp>
        <p:nvSpPr>
          <p:cNvPr id="25" name="Textfeld 28">
            <a:extLst>
              <a:ext uri="{FF2B5EF4-FFF2-40B4-BE49-F238E27FC236}">
                <a16:creationId xmlns:a16="http://schemas.microsoft.com/office/drawing/2014/main" id="{F0E92675-6F27-F845-BD78-BB70D2932EC9}"/>
              </a:ext>
            </a:extLst>
          </p:cNvPr>
          <p:cNvSpPr txBox="1"/>
          <p:nvPr userDrawn="1"/>
        </p:nvSpPr>
        <p:spPr>
          <a:xfrm>
            <a:off x="3383131" y="48960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MILAN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Via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Agnello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12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20121 Milan, Italy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milan@advant-nctm.com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+39 02 725 511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6" name="Textfeld 29">
            <a:extLst>
              <a:ext uri="{FF2B5EF4-FFF2-40B4-BE49-F238E27FC236}">
                <a16:creationId xmlns:a16="http://schemas.microsoft.com/office/drawing/2014/main" id="{E786AFB4-1F43-DB4F-9DA7-3DB79BDDC549}"/>
              </a:ext>
            </a:extLst>
          </p:cNvPr>
          <p:cNvSpPr txBox="1"/>
          <p:nvPr userDrawn="1"/>
        </p:nvSpPr>
        <p:spPr>
          <a:xfrm>
            <a:off x="3385673" y="36864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LONDON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40 Bruton Street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London, W1J6QZ, United Kingdom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london@advant-nctm.com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+44 20 73759900</a:t>
            </a:r>
          </a:p>
        </p:txBody>
      </p:sp>
      <p:sp>
        <p:nvSpPr>
          <p:cNvPr id="27" name="Textfeld 31">
            <a:extLst>
              <a:ext uri="{FF2B5EF4-FFF2-40B4-BE49-F238E27FC236}">
                <a16:creationId xmlns:a16="http://schemas.microsoft.com/office/drawing/2014/main" id="{4E3CA650-D8A1-7E44-9548-EA9D1A731E6D}"/>
              </a:ext>
            </a:extLst>
          </p:cNvPr>
          <p:cNvSpPr txBox="1"/>
          <p:nvPr userDrawn="1"/>
        </p:nvSpPr>
        <p:spPr>
          <a:xfrm>
            <a:off x="3385674" y="25128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HAMBURG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Neuer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Wall 72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20354 Hamburg,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hamburg@advant-beiten.com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40 688745-0</a:t>
            </a:r>
          </a:p>
        </p:txBody>
      </p:sp>
      <p:sp>
        <p:nvSpPr>
          <p:cNvPr id="28" name="Textfeld 32">
            <a:extLst>
              <a:ext uri="{FF2B5EF4-FFF2-40B4-BE49-F238E27FC236}">
                <a16:creationId xmlns:a16="http://schemas.microsoft.com/office/drawing/2014/main" id="{DD02873D-DDE5-F042-BCEA-68F531AF8101}"/>
              </a:ext>
            </a:extLst>
          </p:cNvPr>
          <p:cNvSpPr txBox="1"/>
          <p:nvPr userDrawn="1"/>
        </p:nvSpPr>
        <p:spPr>
          <a:xfrm>
            <a:off x="3390757" y="133200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FRANKFURT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Mainzer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Landstrasse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36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60325 Frankfurt,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frankfurt@advant-beiten.com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69 756095-0</a:t>
            </a:r>
          </a:p>
        </p:txBody>
      </p:sp>
      <p:sp>
        <p:nvSpPr>
          <p:cNvPr id="29" name="Textfeld 38">
            <a:extLst>
              <a:ext uri="{FF2B5EF4-FFF2-40B4-BE49-F238E27FC236}">
                <a16:creationId xmlns:a16="http://schemas.microsoft.com/office/drawing/2014/main" id="{708795EF-6739-AC44-821E-ED0A476F1F42}"/>
              </a:ext>
            </a:extLst>
          </p:cNvPr>
          <p:cNvSpPr txBox="1"/>
          <p:nvPr userDrawn="1"/>
        </p:nvSpPr>
        <p:spPr>
          <a:xfrm>
            <a:off x="828555" y="4090204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BRUSSELS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Avenue Louise 489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1050 Brussels, Belgium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brussels@advant-beiten.com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+32 2 6390000</a:t>
            </a:r>
          </a:p>
        </p:txBody>
      </p:sp>
      <p:sp>
        <p:nvSpPr>
          <p:cNvPr id="30" name="Textfeld 49">
            <a:extLst>
              <a:ext uri="{FF2B5EF4-FFF2-40B4-BE49-F238E27FC236}">
                <a16:creationId xmlns:a16="http://schemas.microsoft.com/office/drawing/2014/main" id="{F1A9B0F2-0E61-744D-9B09-B51E2D0E6D16}"/>
              </a:ext>
            </a:extLst>
          </p:cNvPr>
          <p:cNvSpPr txBox="1"/>
          <p:nvPr userDrawn="1"/>
        </p:nvSpPr>
        <p:spPr>
          <a:xfrm>
            <a:off x="828556" y="2956595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BERLIN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Lützowplatz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10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10785 Berlin,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berlin@advant-beiten.com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30 26471-0</a:t>
            </a:r>
          </a:p>
        </p:txBody>
      </p:sp>
      <p:sp>
        <p:nvSpPr>
          <p:cNvPr id="31" name="Textfeld 50">
            <a:extLst>
              <a:ext uri="{FF2B5EF4-FFF2-40B4-BE49-F238E27FC236}">
                <a16:creationId xmlns:a16="http://schemas.microsoft.com/office/drawing/2014/main" id="{92FF8C0B-3FB7-5D49-922D-9C3C2910115D}"/>
              </a:ext>
            </a:extLst>
          </p:cNvPr>
          <p:cNvSpPr txBox="1"/>
          <p:nvPr userDrawn="1"/>
        </p:nvSpPr>
        <p:spPr>
          <a:xfrm>
            <a:off x="828557" y="1332406"/>
            <a:ext cx="2562203" cy="161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BEIJING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Suite 3130, 31st Floor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South Office Tower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Beijing Kerry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Centre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Guang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Hua Road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Chao Yang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District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100020 Beijing, China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beijing@advant-beiten.com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+86 10 85298110</a:t>
            </a:r>
          </a:p>
        </p:txBody>
      </p:sp>
      <p:sp>
        <p:nvSpPr>
          <p:cNvPr id="32" name="Textfeld 33">
            <a:extLst>
              <a:ext uri="{FF2B5EF4-FFF2-40B4-BE49-F238E27FC236}">
                <a16:creationId xmlns:a16="http://schemas.microsoft.com/office/drawing/2014/main" id="{633A231D-39A5-2D4C-BE23-A1CBA2D984DC}"/>
              </a:ext>
            </a:extLst>
          </p:cNvPr>
          <p:cNvSpPr txBox="1"/>
          <p:nvPr userDrawn="1"/>
        </p:nvSpPr>
        <p:spPr>
          <a:xfrm>
            <a:off x="823470" y="5124410"/>
            <a:ext cx="2562203" cy="94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DUSSELDORF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Cecilienallee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7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40474 Dusseldorf, Germany</a:t>
            </a: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dusseldorf@advant-beiten.com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ts val="8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T: 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+49 211 518989-0</a:t>
            </a:r>
          </a:p>
        </p:txBody>
      </p:sp>
    </p:spTree>
    <p:extLst>
      <p:ext uri="{BB962C8B-B14F-4D97-AF65-F5344CB8AC3E}">
        <p14:creationId xmlns:p14="http://schemas.microsoft.com/office/powerpoint/2010/main" val="67046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3_IMAGE">
    <p:bg>
      <p:bgPr>
        <a:blipFill dpi="0" rotWithShape="1">
          <a:blip r:embed="rId2">
            <a:lum/>
          </a:blip>
          <a:srcRect/>
          <a:stretch>
            <a:fillRect t="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ihandform 10">
            <a:extLst>
              <a:ext uri="{FF2B5EF4-FFF2-40B4-BE49-F238E27FC236}">
                <a16:creationId xmlns:a16="http://schemas.microsoft.com/office/drawing/2014/main" id="{073E1661-90C9-A44A-B475-EB13EFC944CC}"/>
              </a:ext>
            </a:extLst>
          </p:cNvPr>
          <p:cNvSpPr/>
          <p:nvPr userDrawn="1"/>
        </p:nvSpPr>
        <p:spPr>
          <a:xfrm>
            <a:off x="0" y="0"/>
            <a:ext cx="9987280" cy="6858000"/>
          </a:xfrm>
          <a:custGeom>
            <a:avLst/>
            <a:gdLst>
              <a:gd name="connsiteX0" fmla="*/ 9987276 w 9987280"/>
              <a:gd name="connsiteY0" fmla="*/ 0 h 6858000"/>
              <a:gd name="connsiteX1" fmla="*/ 9987280 w 9987280"/>
              <a:gd name="connsiteY1" fmla="*/ 0 h 6858000"/>
              <a:gd name="connsiteX2" fmla="*/ 9987280 w 9987280"/>
              <a:gd name="connsiteY2" fmla="*/ 6858000 h 6858000"/>
              <a:gd name="connsiteX3" fmla="*/ 9987276 w 9987280"/>
              <a:gd name="connsiteY3" fmla="*/ 6858000 h 6858000"/>
              <a:gd name="connsiteX4" fmla="*/ 0 w 9987280"/>
              <a:gd name="connsiteY4" fmla="*/ 0 h 6858000"/>
              <a:gd name="connsiteX5" fmla="*/ 9987276 w 9987280"/>
              <a:gd name="connsiteY5" fmla="*/ 0 h 6858000"/>
              <a:gd name="connsiteX6" fmla="*/ 7056150 w 9987280"/>
              <a:gd name="connsiteY6" fmla="*/ 6858000 h 6858000"/>
              <a:gd name="connsiteX7" fmla="*/ 0 w 998728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87280" h="6858000">
                <a:moveTo>
                  <a:pt x="9987276" y="0"/>
                </a:moveTo>
                <a:lnTo>
                  <a:pt x="9987280" y="0"/>
                </a:lnTo>
                <a:lnTo>
                  <a:pt x="9987280" y="6858000"/>
                </a:lnTo>
                <a:lnTo>
                  <a:pt x="9987276" y="6858000"/>
                </a:lnTo>
                <a:close/>
                <a:moveTo>
                  <a:pt x="0" y="0"/>
                </a:moveTo>
                <a:lnTo>
                  <a:pt x="9987276" y="0"/>
                </a:lnTo>
                <a:lnTo>
                  <a:pt x="70561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ADEE1CB-B0DB-B345-98F2-24F930C506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4652" y="6154997"/>
            <a:ext cx="1784456" cy="29423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D323905-EE9D-B144-A3CE-79B7C748DEC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5025" y="6376777"/>
            <a:ext cx="1660525" cy="336918"/>
          </a:xfrm>
          <a:prstGeom prst="rect">
            <a:avLst/>
          </a:prstGeom>
        </p:spPr>
      </p:pic>
      <p:sp>
        <p:nvSpPr>
          <p:cNvPr id="10" name="Titelplatzhalter 1">
            <a:extLst>
              <a:ext uri="{FF2B5EF4-FFF2-40B4-BE49-F238E27FC236}">
                <a16:creationId xmlns:a16="http://schemas.microsoft.com/office/drawing/2014/main" id="{C8213446-0680-B24A-AEFC-10F8E03F78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44868"/>
            <a:ext cx="628984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3400" b="1" i="0" cap="all" baseline="0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dirty="0"/>
              <a:t>CHAPTER TITLE</a:t>
            </a:r>
            <a:endParaRPr lang="en-US" dirty="0"/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id="{55D2197D-3174-5348-A833-37AB9B2463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417102"/>
            <a:ext cx="6289849" cy="10563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cap="all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SUBTITLE LOREM IPSUM</a:t>
            </a:r>
          </a:p>
        </p:txBody>
      </p:sp>
    </p:spTree>
    <p:extLst>
      <p:ext uri="{BB962C8B-B14F-4D97-AF65-F5344CB8AC3E}">
        <p14:creationId xmlns:p14="http://schemas.microsoft.com/office/powerpoint/2010/main" val="239399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4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5F1C191-76C3-C447-A5DC-2BF7591CE9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024" y="6376778"/>
            <a:ext cx="1660525" cy="336917"/>
          </a:xfrm>
          <a:prstGeom prst="rect">
            <a:avLst/>
          </a:prstGeom>
        </p:spPr>
      </p:pic>
      <p:sp>
        <p:nvSpPr>
          <p:cNvPr id="5" name="Titelplatzhalter 1">
            <a:extLst>
              <a:ext uri="{FF2B5EF4-FFF2-40B4-BE49-F238E27FC236}">
                <a16:creationId xmlns:a16="http://schemas.microsoft.com/office/drawing/2014/main" id="{3F335040-8AB7-E94A-8E3A-71A9CD444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44868"/>
            <a:ext cx="6289849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defRPr sz="3400" b="1" i="0" cap="all" baseline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dirty="0"/>
              <a:t>CHAPTER TITLE</a:t>
            </a:r>
            <a:endParaRPr lang="en-US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538425EB-8B48-E24C-BA2A-9AD97298FF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417102"/>
            <a:ext cx="6289849" cy="10563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SUBTITLE LOREM IPSUM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D739E62E-182F-374E-90F6-C13C4D8E86B2}"/>
              </a:ext>
            </a:extLst>
          </p:cNvPr>
          <p:cNvGrpSpPr/>
          <p:nvPr userDrawn="1"/>
        </p:nvGrpSpPr>
        <p:grpSpPr>
          <a:xfrm>
            <a:off x="7056150" y="0"/>
            <a:ext cx="5135850" cy="6858000"/>
            <a:chOff x="7056150" y="0"/>
            <a:chExt cx="5135850" cy="6858000"/>
          </a:xfrm>
          <a:solidFill>
            <a:schemeClr val="bg1"/>
          </a:solidFill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3BBA08C7-29D2-5646-BBB1-A98EB10DE059}"/>
                </a:ext>
              </a:extLst>
            </p:cNvPr>
            <p:cNvSpPr/>
            <p:nvPr userDrawn="1"/>
          </p:nvSpPr>
          <p:spPr>
            <a:xfrm>
              <a:off x="9987280" y="0"/>
              <a:ext cx="220472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htwinkliges Dreieck 9">
              <a:extLst>
                <a:ext uri="{FF2B5EF4-FFF2-40B4-BE49-F238E27FC236}">
                  <a16:creationId xmlns:a16="http://schemas.microsoft.com/office/drawing/2014/main" id="{8216667B-8E45-AE4C-8124-95BBB240342F}"/>
                </a:ext>
              </a:extLst>
            </p:cNvPr>
            <p:cNvSpPr/>
            <p:nvPr userDrawn="1"/>
          </p:nvSpPr>
          <p:spPr>
            <a:xfrm flipH="1">
              <a:off x="7056150" y="0"/>
              <a:ext cx="2931126" cy="6858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155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B335BC-B597-C243-82FD-C43056E620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806202"/>
            <a:ext cx="2868613" cy="1014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u="none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>
              <a:buNone/>
              <a:tabLst/>
              <a:defRPr sz="1400" b="0" i="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marL="11113" indent="0">
              <a:buNone/>
              <a:tabLst/>
              <a:defRPr sz="1100" b="0" i="0">
                <a:solidFill>
                  <a:schemeClr val="bg2"/>
                </a:solidFill>
                <a:latin typeface="Verdana" panose="020B0604030504040204" pitchFamily="34" charset="0"/>
              </a:defRPr>
            </a:lvl3pPr>
          </a:lstStyle>
          <a:p>
            <a:pPr lvl="0"/>
            <a:r>
              <a:rPr lang="en-US" b="1" dirty="0"/>
              <a:t>NAME</a:t>
            </a:r>
            <a:endParaRPr lang="en-US" b="0" dirty="0"/>
          </a:p>
          <a:p>
            <a:pPr lvl="1"/>
            <a:r>
              <a:rPr lang="en-US" b="0" dirty="0"/>
              <a:t>Title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M:</a:t>
            </a:r>
            <a:endParaRPr lang="de-DE" b="1" dirty="0"/>
          </a:p>
        </p:txBody>
      </p:sp>
      <p:sp>
        <p:nvSpPr>
          <p:cNvPr id="6" name="Textplatzhalter 3">
            <a:extLst>
              <a:ext uri="{FF2B5EF4-FFF2-40B4-BE49-F238E27FC236}">
                <a16:creationId xmlns:a16="http://schemas.microsoft.com/office/drawing/2014/main" id="{0DA1AF3E-ACAA-E643-A46A-6BF0692E00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61693" y="4806202"/>
            <a:ext cx="2868613" cy="1014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11113" indent="0">
              <a:buNone/>
              <a:tabLst/>
              <a:defRPr sz="1400" b="0" i="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marL="11113" indent="0">
              <a:buNone/>
              <a:tabLst/>
              <a:defRPr lang="de-DE" sz="1100" b="0" i="0" kern="1200" dirty="0" smtClean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lvl="0"/>
            <a:r>
              <a:rPr lang="de-DE" b="1" dirty="0"/>
              <a:t>NAME</a:t>
            </a:r>
            <a:endParaRPr lang="en-US" b="1" dirty="0"/>
          </a:p>
          <a:p>
            <a:pPr lvl="1"/>
            <a:r>
              <a:rPr lang="en-US" b="0" dirty="0"/>
              <a:t>Title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E-Mail Address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T: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M:</a:t>
            </a:r>
            <a:endParaRPr lang="de-DE" b="1" dirty="0"/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42C11DE7-7D7A-F34E-8CDE-8465AC11F6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85187" y="4806202"/>
            <a:ext cx="2868613" cy="1014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11113" indent="0">
              <a:buNone/>
              <a:tabLst/>
              <a:defRPr sz="1400" b="0" i="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marL="11113" indent="0">
              <a:buNone/>
              <a:tabLst/>
              <a:defRPr lang="de-DE" sz="1100" b="0" i="0" kern="1200" dirty="0" smtClean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lvl="0"/>
            <a:r>
              <a:rPr lang="de-DE" b="1" dirty="0"/>
              <a:t>NAME</a:t>
            </a:r>
            <a:endParaRPr lang="en-US" b="1" dirty="0"/>
          </a:p>
          <a:p>
            <a:pPr lvl="1"/>
            <a:r>
              <a:rPr lang="en-US" b="0" dirty="0"/>
              <a:t>Title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E-Mail Address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T: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M:</a:t>
            </a:r>
            <a:endParaRPr lang="de-DE" b="1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697CE51-EBE9-3443-BAF3-F68F3AA0C9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653" y="1070512"/>
            <a:ext cx="3291794" cy="66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43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_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E103720D-C773-6E4C-A4A6-844658241F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806202"/>
            <a:ext cx="2868613" cy="1014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 u="none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1113" indent="0">
              <a:buNone/>
              <a:tabLst/>
              <a:defRPr sz="1400" b="0" i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113" indent="0">
              <a:buNone/>
              <a:tabLst/>
              <a:defRPr sz="1100" b="0" i="0">
                <a:solidFill>
                  <a:schemeClr val="bg1"/>
                </a:solidFill>
                <a:latin typeface="Verdana" panose="020B0604030504040204" pitchFamily="34" charset="0"/>
              </a:defRPr>
            </a:lvl3pPr>
          </a:lstStyle>
          <a:p>
            <a:pPr lvl="0"/>
            <a:r>
              <a:rPr lang="en-US" b="1" dirty="0"/>
              <a:t>NAME</a:t>
            </a:r>
            <a:endParaRPr lang="en-US" b="0" dirty="0"/>
          </a:p>
          <a:p>
            <a:pPr lvl="1"/>
            <a:r>
              <a:rPr lang="en-US" b="0" dirty="0"/>
              <a:t>Title</a:t>
            </a:r>
          </a:p>
          <a:p>
            <a:pPr lvl="2"/>
            <a:r>
              <a:rPr lang="en-US" b="0" dirty="0"/>
              <a:t>E-Mail Address</a:t>
            </a:r>
          </a:p>
          <a:p>
            <a:pPr lvl="2"/>
            <a:r>
              <a:rPr lang="en-US" b="0" dirty="0"/>
              <a:t>T:</a:t>
            </a:r>
          </a:p>
          <a:p>
            <a:pPr lvl="2"/>
            <a:r>
              <a:rPr lang="en-US" b="0" dirty="0"/>
              <a:t>M:</a:t>
            </a:r>
            <a:endParaRPr lang="de-DE" b="1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DD7EBA9F-243A-F449-A22B-F73A4FC67E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61693" y="4806202"/>
            <a:ext cx="2868613" cy="1014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11113" indent="0">
              <a:buNone/>
              <a:tabLst/>
              <a:defRPr sz="1400" b="0" i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113" indent="0">
              <a:buNone/>
              <a:tabLst/>
              <a:defRPr lang="de-DE" sz="1100" b="0" i="0" kern="1200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lvl="0"/>
            <a:r>
              <a:rPr lang="de-DE" b="1" dirty="0"/>
              <a:t>NAME</a:t>
            </a:r>
            <a:endParaRPr lang="en-US" b="1" dirty="0"/>
          </a:p>
          <a:p>
            <a:pPr lvl="1"/>
            <a:r>
              <a:rPr lang="en-US" b="0" dirty="0"/>
              <a:t>Title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E-Mail Address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T: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M:</a:t>
            </a:r>
            <a:endParaRPr lang="de-DE" b="1" dirty="0"/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38177F7C-14D9-A241-B494-884D6358D43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85187" y="4806202"/>
            <a:ext cx="2868613" cy="1014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11113" indent="0">
              <a:buNone/>
              <a:tabLst/>
              <a:defRPr sz="1400" b="0" i="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113" indent="0">
              <a:buNone/>
              <a:tabLst/>
              <a:defRPr lang="de-DE" sz="1100" b="0" i="0" kern="1200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</a:lstStyle>
          <a:p>
            <a:pPr lvl="0"/>
            <a:r>
              <a:rPr lang="de-DE" b="1" dirty="0"/>
              <a:t>NAME</a:t>
            </a:r>
            <a:endParaRPr lang="en-US" b="1" dirty="0"/>
          </a:p>
          <a:p>
            <a:pPr lvl="1"/>
            <a:r>
              <a:rPr lang="en-US" b="0" dirty="0"/>
              <a:t>Title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E-Mail Address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T:</a:t>
            </a:r>
          </a:p>
          <a:p>
            <a:pPr marL="11113" lvl="2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tabLst/>
            </a:pPr>
            <a:r>
              <a:rPr lang="en-US" b="0" dirty="0"/>
              <a:t>M:</a:t>
            </a:r>
            <a:endParaRPr lang="de-DE" b="1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1525108-D274-E848-92DD-40979F5853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653" y="1070512"/>
            <a:ext cx="3291793" cy="66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97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_SLID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F421309D-F7D8-9B49-BC82-223DE54B3B8A}"/>
              </a:ext>
            </a:extLst>
          </p:cNvPr>
          <p:cNvSpPr txBox="1"/>
          <p:nvPr userDrawn="1"/>
        </p:nvSpPr>
        <p:spPr>
          <a:xfrm>
            <a:off x="846000" y="5850000"/>
            <a:ext cx="77080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noProof="0" dirty="0">
                <a:solidFill>
                  <a:schemeClr val="bg2"/>
                </a:solidFill>
              </a:rPr>
              <a:t>BEIJING | BERLIN | BRUSSELS | DUSSELDORF | FRANKFURT | HAMBURG </a:t>
            </a:r>
            <a:br>
              <a:rPr lang="en-US" sz="1100" noProof="0" dirty="0">
                <a:solidFill>
                  <a:schemeClr val="bg2"/>
                </a:solidFill>
              </a:rPr>
            </a:br>
            <a:r>
              <a:rPr lang="en-US" sz="1100" noProof="0" dirty="0">
                <a:solidFill>
                  <a:schemeClr val="bg2"/>
                </a:solidFill>
              </a:rPr>
              <a:t>LONDON | MILAN | MOSCOW | MUNICH | PARIS | ROME | SHANGHAI</a:t>
            </a:r>
          </a:p>
          <a:p>
            <a:endParaRPr lang="en-US" sz="1100" dirty="0">
              <a:solidFill>
                <a:schemeClr val="bg2"/>
              </a:solidFill>
            </a:endParaRPr>
          </a:p>
          <a:p>
            <a:r>
              <a:rPr lang="en-US" sz="1700" b="1" dirty="0">
                <a:solidFill>
                  <a:schemeClr val="tx2"/>
                </a:solidFill>
              </a:rPr>
              <a:t>ADVANT-NCTM.COM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9AC9BD4-AFF0-0148-8501-BC12E7B2F7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653" y="1070512"/>
            <a:ext cx="3291794" cy="66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2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8.xml"/><Relationship Id="rId26" Type="http://schemas.openxmlformats.org/officeDocument/2006/relationships/slideLayout" Target="../slideLayouts/slideLayout36.xml"/><Relationship Id="rId39" Type="http://schemas.openxmlformats.org/officeDocument/2006/relationships/theme" Target="../theme/theme2.xml"/><Relationship Id="rId21" Type="http://schemas.openxmlformats.org/officeDocument/2006/relationships/slideLayout" Target="../slideLayouts/slideLayout31.xml"/><Relationship Id="rId34" Type="http://schemas.openxmlformats.org/officeDocument/2006/relationships/slideLayout" Target="../slideLayouts/slideLayout44.xml"/><Relationship Id="rId42" Type="http://schemas.openxmlformats.org/officeDocument/2006/relationships/image" Target="../media/image1.emf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20" Type="http://schemas.openxmlformats.org/officeDocument/2006/relationships/slideLayout" Target="../slideLayouts/slideLayout30.xml"/><Relationship Id="rId29" Type="http://schemas.openxmlformats.org/officeDocument/2006/relationships/slideLayout" Target="../slideLayouts/slideLayout39.xml"/><Relationship Id="rId41" Type="http://schemas.openxmlformats.org/officeDocument/2006/relationships/oleObject" Target="../embeddings/oleObject2.bin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34.xml"/><Relationship Id="rId32" Type="http://schemas.openxmlformats.org/officeDocument/2006/relationships/slideLayout" Target="../slideLayouts/slideLayout42.xml"/><Relationship Id="rId37" Type="http://schemas.openxmlformats.org/officeDocument/2006/relationships/slideLayout" Target="../slideLayouts/slideLayout47.xml"/><Relationship Id="rId40" Type="http://schemas.openxmlformats.org/officeDocument/2006/relationships/tags" Target="../tags/tag3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23" Type="http://schemas.openxmlformats.org/officeDocument/2006/relationships/slideLayout" Target="../slideLayouts/slideLayout33.xml"/><Relationship Id="rId28" Type="http://schemas.openxmlformats.org/officeDocument/2006/relationships/slideLayout" Target="../slideLayouts/slideLayout38.xml"/><Relationship Id="rId36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20.xml"/><Relationship Id="rId19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41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2.xml"/><Relationship Id="rId27" Type="http://schemas.openxmlformats.org/officeDocument/2006/relationships/slideLayout" Target="../slideLayouts/slideLayout37.xml"/><Relationship Id="rId30" Type="http://schemas.openxmlformats.org/officeDocument/2006/relationships/slideLayout" Target="../slideLayouts/slideLayout40.xml"/><Relationship Id="rId35" Type="http://schemas.openxmlformats.org/officeDocument/2006/relationships/slideLayout" Target="../slideLayouts/slideLayout45.xml"/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5" Type="http://schemas.openxmlformats.org/officeDocument/2006/relationships/slideLayout" Target="../slideLayouts/slideLayout35.xml"/><Relationship Id="rId33" Type="http://schemas.openxmlformats.org/officeDocument/2006/relationships/slideLayout" Target="../slideLayouts/slideLayout43.xml"/><Relationship Id="rId38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A1A7DADD-3652-4D78-B96F-B65596EC750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38700790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3" imgW="338" imgH="338" progId="TCLayout.ActiveDocument.1">
                  <p:embed/>
                </p:oleObj>
              </mc:Choice>
              <mc:Fallback>
                <p:oleObj name="think-cell Folie" r:id="rId13" imgW="338" imgH="338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A1A7DADD-3652-4D78-B96F-B65596EC75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93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20" r:id="rId3"/>
    <p:sldLayoutId id="2147483721" r:id="rId4"/>
    <p:sldLayoutId id="2147483722" r:id="rId5"/>
    <p:sldLayoutId id="2147483723" r:id="rId6"/>
    <p:sldLayoutId id="2147483709" r:id="rId7"/>
    <p:sldLayoutId id="2147483710" r:id="rId8"/>
    <p:sldLayoutId id="2147483711" r:id="rId9"/>
    <p:sldLayoutId id="2147483717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9362C9A3-5E61-4F54-9297-A4554C5EBE6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0"/>
            </p:custDataLst>
            <p:extLst>
              <p:ext uri="{D42A27DB-BD31-4B8C-83A1-F6EECF244321}">
                <p14:modId xmlns:p14="http://schemas.microsoft.com/office/powerpoint/2010/main" val="4227074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1" imgW="338" imgH="338" progId="TCLayout.ActiveDocument.1">
                  <p:embed/>
                </p:oleObj>
              </mc:Choice>
              <mc:Fallback>
                <p:oleObj name="think-cell Folie" r:id="rId41" imgW="338" imgH="338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9362C9A3-5E61-4F54-9297-A4554C5EBE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91A0000-7370-1A4F-B314-07E1F7C58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1" y="540000"/>
            <a:ext cx="10514397" cy="5242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/>
              <a:t>PAGE TITLE</a:t>
            </a:r>
            <a:endParaRPr lang="en-US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CC1947C0-00A9-BB46-AC2A-7999C074F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6843" y="6398000"/>
            <a:ext cx="3963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EC149C93-043E-1946-99C3-1562491FBCE9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77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8" r:id="rId2"/>
    <p:sldLayoutId id="2147483689" r:id="rId3"/>
    <p:sldLayoutId id="2147483667" r:id="rId4"/>
    <p:sldLayoutId id="2147483726" r:id="rId5"/>
    <p:sldLayoutId id="2147483671" r:id="rId6"/>
    <p:sldLayoutId id="2147483727" r:id="rId7"/>
    <p:sldLayoutId id="2147483692" r:id="rId8"/>
    <p:sldLayoutId id="2147483685" r:id="rId9"/>
    <p:sldLayoutId id="2147483728" r:id="rId10"/>
    <p:sldLayoutId id="2147483725" r:id="rId11"/>
    <p:sldLayoutId id="2147483686" r:id="rId12"/>
    <p:sldLayoutId id="2147483729" r:id="rId13"/>
    <p:sldLayoutId id="2147483724" r:id="rId14"/>
    <p:sldLayoutId id="2147483696" r:id="rId15"/>
    <p:sldLayoutId id="2147483698" r:id="rId16"/>
    <p:sldLayoutId id="2147483697" r:id="rId17"/>
    <p:sldLayoutId id="2147483699" r:id="rId18"/>
    <p:sldLayoutId id="2147483702" r:id="rId19"/>
    <p:sldLayoutId id="2147483701" r:id="rId20"/>
    <p:sldLayoutId id="2147483715" r:id="rId21"/>
    <p:sldLayoutId id="2147483716" r:id="rId22"/>
    <p:sldLayoutId id="2147483700" r:id="rId23"/>
    <p:sldLayoutId id="2147483714" r:id="rId24"/>
    <p:sldLayoutId id="2147483736" r:id="rId25"/>
    <p:sldLayoutId id="2147483674" r:id="rId26"/>
    <p:sldLayoutId id="2147483683" r:id="rId27"/>
    <p:sldLayoutId id="2147483695" r:id="rId28"/>
    <p:sldLayoutId id="2147483682" r:id="rId29"/>
    <p:sldLayoutId id="2147483694" r:id="rId30"/>
    <p:sldLayoutId id="2147483690" r:id="rId31"/>
    <p:sldLayoutId id="2147483679" r:id="rId32"/>
    <p:sldLayoutId id="2147483681" r:id="rId33"/>
    <p:sldLayoutId id="2147483680" r:id="rId34"/>
    <p:sldLayoutId id="2147483712" r:id="rId35"/>
    <p:sldLayoutId id="2147483713" r:id="rId36"/>
    <p:sldLayoutId id="2147483740" r:id="rId37"/>
    <p:sldLayoutId id="2147483741" r:id="rId3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 cap="all" baseline="0">
          <a:solidFill>
            <a:schemeClr val="tx2"/>
          </a:solidFill>
          <a:latin typeface="Verdana" panose="020B0604030504040204" pitchFamily="34" charset="0"/>
          <a:ea typeface="+mj-ea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7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0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554" y="980728"/>
            <a:ext cx="7488832" cy="4680520"/>
          </a:xfrm>
          <a:prstGeom prst="rect">
            <a:avLst/>
          </a:prstGeom>
        </p:spPr>
        <p:txBody>
          <a:bodyPr anchor="ctr"/>
          <a:lstStyle/>
          <a:p>
            <a:pPr algn="ctr"/>
            <a:br>
              <a:rPr lang="it-IT" sz="2800" dirty="0">
                <a:solidFill>
                  <a:srgbClr val="941100"/>
                </a:solidFill>
              </a:rPr>
            </a:br>
            <a:r>
              <a:rPr lang="it-IT" sz="2400" dirty="0">
                <a:solidFill>
                  <a:srgbClr val="941100"/>
                </a:solidFill>
              </a:rPr>
              <a:t>Questioni nuove e controverse in tema di giudizio di appello e di legittimità dopo la riforma Cartabia</a:t>
            </a:r>
            <a:br>
              <a:rPr lang="it-IT" sz="2400" dirty="0">
                <a:solidFill>
                  <a:srgbClr val="941100"/>
                </a:solidFill>
              </a:rPr>
            </a:br>
            <a:br>
              <a:rPr lang="it-IT" sz="2400" dirty="0">
                <a:solidFill>
                  <a:srgbClr val="941100"/>
                </a:solidFill>
              </a:rPr>
            </a:br>
            <a:br>
              <a:rPr lang="it-IT" sz="2400" dirty="0">
                <a:solidFill>
                  <a:srgbClr val="941100"/>
                </a:solidFill>
              </a:rPr>
            </a:br>
            <a:r>
              <a:rPr lang="it-IT" sz="2400" dirty="0">
                <a:solidFill>
                  <a:srgbClr val="941100"/>
                </a:solidFill>
              </a:rPr>
              <a:t>ASSOCIAZIONE RAGIONE &amp; DIRITTO</a:t>
            </a:r>
            <a:br>
              <a:rPr lang="it-IT" sz="2400" dirty="0">
                <a:solidFill>
                  <a:srgbClr val="941100"/>
                </a:solidFill>
              </a:rPr>
            </a:br>
            <a:r>
              <a:rPr lang="it-IT" sz="2400" dirty="0">
                <a:solidFill>
                  <a:srgbClr val="941100"/>
                </a:solidFill>
              </a:rPr>
              <a:t>5 giugno 2023</a:t>
            </a:r>
            <a:br>
              <a:rPr lang="it-IT" sz="2400" dirty="0">
                <a:solidFill>
                  <a:srgbClr val="941100"/>
                </a:solidFill>
              </a:rPr>
            </a:br>
            <a:br>
              <a:rPr lang="it-IT" sz="2400" dirty="0">
                <a:solidFill>
                  <a:srgbClr val="941100"/>
                </a:solidFill>
              </a:rPr>
            </a:br>
            <a:br>
              <a:rPr lang="it-IT" sz="2400" dirty="0">
                <a:solidFill>
                  <a:srgbClr val="941100"/>
                </a:solidFill>
              </a:rPr>
            </a:br>
            <a:br>
              <a:rPr lang="it-IT" sz="2400" dirty="0">
                <a:solidFill>
                  <a:srgbClr val="941100"/>
                </a:solidFill>
              </a:rPr>
            </a:br>
            <a:r>
              <a:rPr lang="it-IT" sz="2400" dirty="0">
                <a:solidFill>
                  <a:srgbClr val="941100"/>
                </a:solidFill>
              </a:rPr>
              <a:t>RIFORMA DEL GIUDIZIO DI CASSAZIONE</a:t>
            </a:r>
            <a:br>
              <a:rPr lang="it-IT" sz="2400" dirty="0">
                <a:solidFill>
                  <a:srgbClr val="941100"/>
                </a:solidFill>
              </a:rPr>
            </a:br>
            <a:r>
              <a:rPr lang="it-IT" sz="2400" dirty="0">
                <a:solidFill>
                  <a:srgbClr val="941100"/>
                </a:solidFill>
              </a:rPr>
              <a:t>artt. 369/380 </a:t>
            </a:r>
            <a:r>
              <a:rPr lang="it-IT" sz="2400" i="1" dirty="0">
                <a:solidFill>
                  <a:srgbClr val="941100"/>
                </a:solidFill>
              </a:rPr>
              <a:t>ter</a:t>
            </a:r>
            <a:br>
              <a:rPr lang="it-IT" sz="2400" dirty="0">
                <a:solidFill>
                  <a:srgbClr val="941100"/>
                </a:solidFill>
              </a:rPr>
            </a:br>
            <a:r>
              <a:rPr lang="it-IT" sz="2400" dirty="0">
                <a:solidFill>
                  <a:srgbClr val="941100"/>
                </a:solidFill>
              </a:rPr>
              <a:t>artt. 390 e 391 </a:t>
            </a:r>
            <a:r>
              <a:rPr lang="it-IT" sz="2400" i="1" dirty="0">
                <a:solidFill>
                  <a:srgbClr val="941100"/>
                </a:solidFill>
              </a:rPr>
              <a:t>bis</a:t>
            </a:r>
            <a:br>
              <a:rPr lang="it-IT" sz="2400" dirty="0">
                <a:solidFill>
                  <a:srgbClr val="941100"/>
                </a:solidFill>
              </a:rPr>
            </a:br>
            <a:endParaRPr lang="it-IT" sz="2400" i="1" dirty="0">
              <a:solidFill>
                <a:srgbClr val="941100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8998A83-166D-1834-DBE0-089EB1B8D40B}"/>
              </a:ext>
            </a:extLst>
          </p:cNvPr>
          <p:cNvSpPr txBox="1"/>
          <p:nvPr/>
        </p:nvSpPr>
        <p:spPr>
          <a:xfrm>
            <a:off x="7709647" y="6237312"/>
            <a:ext cx="2744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Avv. Iolanda Boccia</a:t>
            </a:r>
          </a:p>
        </p:txBody>
      </p:sp>
    </p:spTree>
    <p:extLst>
      <p:ext uri="{BB962C8B-B14F-4D97-AF65-F5344CB8AC3E}">
        <p14:creationId xmlns:p14="http://schemas.microsoft.com/office/powerpoint/2010/main" val="2731836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82" y="791249"/>
            <a:ext cx="8807261" cy="477511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LE UDIENZE E LE ADUNANZE: istanze di regolamento di giurisdizione e di competenza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3D8F5E8-38A5-874D-AE74-B9967A7D4F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3605798"/>
              </p:ext>
            </p:extLst>
          </p:nvPr>
        </p:nvGraphicFramePr>
        <p:xfrm>
          <a:off x="5281317" y="997850"/>
          <a:ext cx="6910683" cy="54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el 1">
            <a:extLst>
              <a:ext uri="{FF2B5EF4-FFF2-40B4-BE49-F238E27FC236}">
                <a16:creationId xmlns:a16="http://schemas.microsoft.com/office/drawing/2014/main" id="{903C1C2A-53FD-BB47-A4D6-EF5935BA78C9}"/>
              </a:ext>
            </a:extLst>
          </p:cNvPr>
          <p:cNvSpPr txBox="1">
            <a:spLocks/>
          </p:cNvSpPr>
          <p:nvPr/>
        </p:nvSpPr>
        <p:spPr>
          <a:xfrm>
            <a:off x="191198" y="5134851"/>
            <a:ext cx="11809458" cy="117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endParaRPr lang="en-US" sz="2000" b="0" cap="none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61F97E-487C-F0BC-FC79-FDE1599FCF99}"/>
              </a:ext>
            </a:extLst>
          </p:cNvPr>
          <p:cNvSpPr txBox="1"/>
          <p:nvPr/>
        </p:nvSpPr>
        <p:spPr>
          <a:xfrm>
            <a:off x="7968208" y="1700808"/>
            <a:ext cx="1224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bg1"/>
                </a:solidFill>
              </a:rPr>
              <a:t>Regolamento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</a:rPr>
              <a:t>di 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</a:rPr>
              <a:t>giurisdizione e di competenza</a:t>
            </a:r>
          </a:p>
          <a:p>
            <a:pPr algn="ctr"/>
            <a:r>
              <a:rPr lang="it-IT" sz="1200" b="1" dirty="0">
                <a:solidFill>
                  <a:schemeClr val="bg1"/>
                </a:solidFill>
              </a:rPr>
              <a:t>(Art. 380 ter)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3F1DE4-1791-969F-FF9F-7D2821C42433}"/>
              </a:ext>
            </a:extLst>
          </p:cNvPr>
          <p:cNvSpPr txBox="1"/>
          <p:nvPr/>
        </p:nvSpPr>
        <p:spPr>
          <a:xfrm>
            <a:off x="839416" y="2008094"/>
            <a:ext cx="6408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Stabilita l’importanza di unificare i riti, anche il procedimento per la decisione sulle istanze di giurisdizione e di competenza viene riportato completamente nell’alveo dell’adunanza camerale </a:t>
            </a:r>
            <a:r>
              <a:rPr lang="it-IT" i="1" dirty="0">
                <a:solidFill>
                  <a:srgbClr val="941100"/>
                </a:solidFill>
              </a:rPr>
              <a:t>ex</a:t>
            </a:r>
            <a:r>
              <a:rPr lang="it-IT" dirty="0">
                <a:solidFill>
                  <a:srgbClr val="941100"/>
                </a:solidFill>
              </a:rPr>
              <a:t> art. 380 </a:t>
            </a:r>
            <a:r>
              <a:rPr lang="it-IT" i="1" dirty="0">
                <a:solidFill>
                  <a:srgbClr val="941100"/>
                </a:solidFill>
              </a:rPr>
              <a:t>bis</a:t>
            </a:r>
            <a:r>
              <a:rPr lang="it-IT" dirty="0">
                <a:solidFill>
                  <a:srgbClr val="941100"/>
                </a:solidFill>
              </a:rPr>
              <a:t>.1 c.p.c..</a:t>
            </a:r>
            <a:endParaRPr lang="it-IT" sz="1600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8DFBB83-B1AE-FB5C-BD48-A997268D313C}"/>
              </a:ext>
            </a:extLst>
          </p:cNvPr>
          <p:cNvSpPr txBox="1"/>
          <p:nvPr/>
        </p:nvSpPr>
        <p:spPr>
          <a:xfrm>
            <a:off x="11788346" y="6549081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213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404664"/>
            <a:ext cx="8856983" cy="666151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LE UDIENZE E LE ADUNANZE: CORREZIONE DI ERRORI MATERIALI E REVOCAZIONE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3D8F5E8-38A5-874D-AE74-B9967A7D4F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7090473"/>
              </p:ext>
            </p:extLst>
          </p:nvPr>
        </p:nvGraphicFramePr>
        <p:xfrm>
          <a:off x="5281317" y="997850"/>
          <a:ext cx="6935054" cy="54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el 1">
            <a:extLst>
              <a:ext uri="{FF2B5EF4-FFF2-40B4-BE49-F238E27FC236}">
                <a16:creationId xmlns:a16="http://schemas.microsoft.com/office/drawing/2014/main" id="{903C1C2A-53FD-BB47-A4D6-EF5935BA78C9}"/>
              </a:ext>
            </a:extLst>
          </p:cNvPr>
          <p:cNvSpPr txBox="1">
            <a:spLocks/>
          </p:cNvSpPr>
          <p:nvPr/>
        </p:nvSpPr>
        <p:spPr>
          <a:xfrm>
            <a:off x="191198" y="5134851"/>
            <a:ext cx="11809458" cy="117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endParaRPr lang="en-US" sz="2000" b="0" cap="none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61F97E-487C-F0BC-FC79-FDE1599FCF99}"/>
              </a:ext>
            </a:extLst>
          </p:cNvPr>
          <p:cNvSpPr txBox="1"/>
          <p:nvPr/>
        </p:nvSpPr>
        <p:spPr>
          <a:xfrm>
            <a:off x="7464152" y="1916832"/>
            <a:ext cx="14401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Correzione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e revocazione 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391 </a:t>
            </a:r>
            <a:r>
              <a:rPr lang="it-IT" sz="1400" b="1" i="1" dirty="0">
                <a:solidFill>
                  <a:schemeClr val="bg1"/>
                </a:solidFill>
              </a:rPr>
              <a:t>bis</a:t>
            </a:r>
            <a:r>
              <a:rPr lang="it-IT" sz="14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EAB00DB-8301-C872-C5D7-9EAD47871DDB}"/>
              </a:ext>
            </a:extLst>
          </p:cNvPr>
          <p:cNvSpPr txBox="1"/>
          <p:nvPr/>
        </p:nvSpPr>
        <p:spPr>
          <a:xfrm>
            <a:off x="6816080" y="4725144"/>
            <a:ext cx="14401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Revocazione del P.G.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397, 2° co.)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3F1DE4-1791-969F-FF9F-7D2821C42433}"/>
              </a:ext>
            </a:extLst>
          </p:cNvPr>
          <p:cNvSpPr txBox="1"/>
          <p:nvPr/>
        </p:nvSpPr>
        <p:spPr>
          <a:xfrm>
            <a:off x="839416" y="2060848"/>
            <a:ext cx="58326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La «Riforma» non ha inciso sui motivi che consentono la correzione (per errore materiale o di calcolo) o la revocazione (per errore di fatto </a:t>
            </a:r>
            <a:r>
              <a:rPr lang="it-IT" i="1" dirty="0">
                <a:solidFill>
                  <a:srgbClr val="941100"/>
                </a:solidFill>
              </a:rPr>
              <a:t>ex</a:t>
            </a:r>
            <a:r>
              <a:rPr lang="it-IT" dirty="0">
                <a:solidFill>
                  <a:srgbClr val="941100"/>
                </a:solidFill>
              </a:rPr>
              <a:t> art. 395 n. 4), ma in ossequio all’unificazione dei riti, il procedimento sarà trattato con adunanza camerale, </a:t>
            </a:r>
            <a:r>
              <a:rPr lang="it-IT" b="1" dirty="0">
                <a:solidFill>
                  <a:srgbClr val="941100"/>
                </a:solidFill>
              </a:rPr>
              <a:t>tranne</a:t>
            </a:r>
            <a:r>
              <a:rPr lang="it-IT" dirty="0">
                <a:solidFill>
                  <a:srgbClr val="941100"/>
                </a:solidFill>
              </a:rPr>
              <a:t> i casi in cui ricorra una questione di diritto particolarmente rilevante nonché le ipotesi di revocazione per contrarietà alla CEDU (art. 391 </a:t>
            </a:r>
            <a:r>
              <a:rPr lang="it-IT" i="1" dirty="0">
                <a:solidFill>
                  <a:srgbClr val="941100"/>
                </a:solidFill>
              </a:rPr>
              <a:t>quater</a:t>
            </a:r>
            <a:r>
              <a:rPr lang="it-IT" dirty="0">
                <a:solidFill>
                  <a:srgbClr val="941100"/>
                </a:solidFill>
              </a:rPr>
              <a:t>).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D462508-957C-874E-6CC7-96CA9FFF7195}"/>
              </a:ext>
            </a:extLst>
          </p:cNvPr>
          <p:cNvSpPr txBox="1"/>
          <p:nvPr/>
        </p:nvSpPr>
        <p:spPr>
          <a:xfrm>
            <a:off x="11851341" y="6544235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4798764-4605-1774-D383-7CC7A644590D}"/>
              </a:ext>
            </a:extLst>
          </p:cNvPr>
          <p:cNvSpPr txBox="1"/>
          <p:nvPr/>
        </p:nvSpPr>
        <p:spPr>
          <a:xfrm>
            <a:off x="2895245" y="5589240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941100"/>
                </a:solidFill>
              </a:rPr>
              <a:t>ARTT. 391 </a:t>
            </a:r>
            <a:r>
              <a:rPr lang="it-IT" b="1" i="1" dirty="0">
                <a:solidFill>
                  <a:srgbClr val="941100"/>
                </a:solidFill>
              </a:rPr>
              <a:t>bis</a:t>
            </a:r>
            <a:r>
              <a:rPr lang="it-IT" b="1" dirty="0">
                <a:solidFill>
                  <a:srgbClr val="941100"/>
                </a:solidFill>
              </a:rPr>
              <a:t> e 375</a:t>
            </a:r>
          </a:p>
        </p:txBody>
      </p:sp>
      <p:sp>
        <p:nvSpPr>
          <p:cNvPr id="10" name="Freccia giù 9">
            <a:extLst>
              <a:ext uri="{FF2B5EF4-FFF2-40B4-BE49-F238E27FC236}">
                <a16:creationId xmlns:a16="http://schemas.microsoft.com/office/drawing/2014/main" id="{AC29805A-759C-54EB-8A0B-0AF3CCFA9866}"/>
              </a:ext>
            </a:extLst>
          </p:cNvPr>
          <p:cNvSpPr/>
          <p:nvPr/>
        </p:nvSpPr>
        <p:spPr>
          <a:xfrm>
            <a:off x="4007768" y="5013176"/>
            <a:ext cx="484632" cy="360000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475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19FF7F0-964B-444C-92E6-0F640E9EB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3" y="262766"/>
            <a:ext cx="11428584" cy="656752"/>
          </a:xfrm>
        </p:spPr>
        <p:txBody>
          <a:bodyPr/>
          <a:lstStyle/>
          <a:p>
            <a:r>
              <a:rPr lang="it-IT" dirty="0">
                <a:solidFill>
                  <a:srgbClr val="941100"/>
                </a:solidFill>
              </a:rPr>
              <a:t>Disciplina transitoria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E2D88998-B877-244F-BB17-970C3DD2E6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5520" y="692696"/>
            <a:ext cx="7056784" cy="656752"/>
          </a:xfrm>
        </p:spPr>
        <p:txBody>
          <a:bodyPr/>
          <a:lstStyle/>
          <a:p>
            <a:r>
              <a:rPr lang="it-IT" b="1" dirty="0">
                <a:solidFill>
                  <a:srgbClr val="941100"/>
                </a:solidFill>
              </a:rPr>
              <a:t>(ART. 35 </a:t>
            </a:r>
            <a:r>
              <a:rPr lang="it-IT" b="1" dirty="0" err="1">
                <a:solidFill>
                  <a:srgbClr val="941100"/>
                </a:solidFill>
              </a:rPr>
              <a:t>D.Lgs.</a:t>
            </a:r>
            <a:r>
              <a:rPr lang="it-IT" b="1" dirty="0">
                <a:solidFill>
                  <a:srgbClr val="941100"/>
                </a:solidFill>
              </a:rPr>
              <a:t> 149/2022 cd. «Riforma Cartabia»)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44682A5-DA10-444A-BD37-5A9956893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4" y="976472"/>
            <a:ext cx="936104" cy="936104"/>
          </a:xfrm>
          <a:prstGeom prst="rect">
            <a:avLst/>
          </a:prstGeom>
        </p:spPr>
      </p:pic>
      <p:sp>
        <p:nvSpPr>
          <p:cNvPr id="11" name="Segnaposto testo 5">
            <a:extLst>
              <a:ext uri="{FF2B5EF4-FFF2-40B4-BE49-F238E27FC236}">
                <a16:creationId xmlns:a16="http://schemas.microsoft.com/office/drawing/2014/main" id="{C8BC5669-D0C4-564E-A386-B40BC3D5D988}"/>
              </a:ext>
            </a:extLst>
          </p:cNvPr>
          <p:cNvSpPr txBox="1">
            <a:spLocks/>
          </p:cNvSpPr>
          <p:nvPr/>
        </p:nvSpPr>
        <p:spPr>
          <a:xfrm>
            <a:off x="263352" y="1972373"/>
            <a:ext cx="11809312" cy="1456627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tx2"/>
              </a:buClr>
              <a:buFont typeface="Wingdings" pitchFamily="2" charset="2"/>
              <a:buNone/>
              <a:defRPr sz="1700" b="0" i="0" kern="120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285750" indent="-28575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sz="1700" b="0" i="0" kern="120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360000" indent="-1800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>
              <a:solidFill>
                <a:schemeClr val="accent4"/>
              </a:solidFill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A76EBFBD-FA87-693B-2F16-36F7A2CE62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262084"/>
              </p:ext>
            </p:extLst>
          </p:nvPr>
        </p:nvGraphicFramePr>
        <p:xfrm>
          <a:off x="1559496" y="1196752"/>
          <a:ext cx="9937104" cy="4963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9736">
                  <a:extLst>
                    <a:ext uri="{9D8B030D-6E8A-4147-A177-3AD203B41FA5}">
                      <a16:colId xmlns:a16="http://schemas.microsoft.com/office/drawing/2014/main" val="1015008821"/>
                    </a:ext>
                  </a:extLst>
                </a:gridCol>
                <a:gridCol w="5007368">
                  <a:extLst>
                    <a:ext uri="{9D8B030D-6E8A-4147-A177-3AD203B41FA5}">
                      <a16:colId xmlns:a16="http://schemas.microsoft.com/office/drawing/2014/main" val="3861303143"/>
                    </a:ext>
                  </a:extLst>
                </a:gridCol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endParaRPr lang="it-IT" sz="800" dirty="0">
                        <a:effectLst/>
                      </a:endParaRPr>
                    </a:p>
                    <a:p>
                      <a:pPr algn="ctr"/>
                      <a:r>
                        <a:rPr lang="it-IT" sz="800" dirty="0">
                          <a:effectLst/>
                        </a:rPr>
                        <a:t>Art. 35 del </a:t>
                      </a:r>
                      <a:r>
                        <a:rPr lang="it-IT" sz="800" dirty="0" err="1">
                          <a:effectLst/>
                        </a:rPr>
                        <a:t>D.Lgs.</a:t>
                      </a:r>
                      <a:r>
                        <a:rPr lang="it-IT" sz="800" dirty="0">
                          <a:effectLst/>
                        </a:rPr>
                        <a:t> 149/2022</a:t>
                      </a:r>
                      <a:endParaRPr lang="it-IT" sz="1000" dirty="0">
                        <a:effectLst/>
                      </a:endParaRPr>
                    </a:p>
                    <a:p>
                      <a:pPr algn="ctr"/>
                      <a:r>
                        <a:rPr lang="it-IT" sz="800" dirty="0">
                          <a:effectLst/>
                        </a:rPr>
                        <a:t>Disciplina transitoria</a:t>
                      </a:r>
                      <a:endParaRPr lang="it-IT" sz="1000" dirty="0">
                        <a:effectLst/>
                      </a:endParaRPr>
                    </a:p>
                    <a:p>
                      <a:pPr algn="ctr"/>
                      <a:r>
                        <a:rPr lang="it-IT" sz="800" dirty="0">
                          <a:effectLst/>
                        </a:rPr>
                        <a:t>(FOCUS SUI PROCEDIMENTI IN CASSAZIONE</a:t>
                      </a:r>
                    </a:p>
                  </a:txBody>
                  <a:tcPr marL="57903" marR="57903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96375"/>
                  </a:ext>
                </a:extLst>
              </a:tr>
              <a:tr h="2334694">
                <a:tc>
                  <a:txBody>
                    <a:bodyPr/>
                    <a:lstStyle/>
                    <a:p>
                      <a:endParaRPr lang="it-IT" sz="1000" dirty="0">
                        <a:effectLst/>
                      </a:endParaRPr>
                    </a:p>
                    <a:p>
                      <a:r>
                        <a:rPr lang="it-IT" sz="1000" dirty="0">
                          <a:effectLst/>
                        </a:rPr>
                        <a:t>Obbligo di deposito telematico degli atti </a:t>
                      </a:r>
                    </a:p>
                    <a:p>
                      <a:r>
                        <a:rPr lang="it-IT" sz="900" dirty="0">
                          <a:effectLst/>
                        </a:rPr>
                        <a:t>(tranne per i dipendenti che stanno in giudizio in rappresentanza delle loro amministrazioni: al 28 febbraio 2023) </a:t>
                      </a:r>
                      <a:endParaRPr lang="it-IT" sz="1000" dirty="0">
                        <a:effectLst/>
                      </a:endParaRPr>
                    </a:p>
                    <a:p>
                      <a:endParaRPr lang="it-IT" sz="1000" dirty="0">
                        <a:effectLst/>
                      </a:endParaRPr>
                    </a:p>
                    <a:p>
                      <a:r>
                        <a:rPr lang="it-IT" sz="1000" dirty="0">
                          <a:effectLst/>
                        </a:rPr>
                        <a:t>Decorrenza termini impugnazioni</a:t>
                      </a:r>
                    </a:p>
                    <a:p>
                      <a:r>
                        <a:rPr lang="it-IT" sz="900" dirty="0">
                          <a:effectLst/>
                        </a:rPr>
                        <a:t>(art. 326 c.p.c.)</a:t>
                      </a:r>
                    </a:p>
                    <a:p>
                      <a:endParaRPr lang="it-IT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000" dirty="0">
                        <a:effectLst/>
                      </a:endParaRPr>
                    </a:p>
                    <a:p>
                      <a:r>
                        <a:rPr lang="it-IT" sz="1000" dirty="0">
                          <a:effectLst/>
                        </a:rPr>
                        <a:t>Direzione dell’udienza</a:t>
                      </a:r>
                    </a:p>
                    <a:p>
                      <a:r>
                        <a:rPr lang="it-IT" sz="900" dirty="0">
                          <a:effectLst/>
                        </a:rPr>
                        <a:t>(art. 127 c.p.c.)</a:t>
                      </a:r>
                    </a:p>
                    <a:p>
                      <a:r>
                        <a:rPr lang="it-IT" sz="1000" dirty="0">
                          <a:effectLst/>
                        </a:rPr>
                        <a:t>Svolgimento delle udienze da remoto </a:t>
                      </a:r>
                    </a:p>
                    <a:p>
                      <a:r>
                        <a:rPr lang="it-IT" sz="900" dirty="0">
                          <a:effectLst/>
                        </a:rPr>
                        <a:t>(art. 127</a:t>
                      </a:r>
                      <a:r>
                        <a:rPr lang="it-IT" sz="900" i="1" dirty="0">
                          <a:effectLst/>
                        </a:rPr>
                        <a:t>bis</a:t>
                      </a:r>
                      <a:r>
                        <a:rPr lang="it-IT" sz="900" dirty="0">
                          <a:effectLst/>
                        </a:rPr>
                        <a:t> c.p.c.) </a:t>
                      </a:r>
                      <a:endParaRPr lang="it-IT" sz="1000" dirty="0">
                        <a:effectLst/>
                      </a:endParaRPr>
                    </a:p>
                    <a:p>
                      <a:r>
                        <a:rPr lang="it-IT" sz="1000" dirty="0">
                          <a:effectLst/>
                        </a:rPr>
                        <a:t>Sostituzione dell’udienza con il deposito di note scritte </a:t>
                      </a:r>
                    </a:p>
                    <a:p>
                      <a:r>
                        <a:rPr lang="it-IT" sz="900" dirty="0">
                          <a:effectLst/>
                        </a:rPr>
                        <a:t>(art. 127</a:t>
                      </a:r>
                      <a:r>
                        <a:rPr lang="it-IT" sz="900" i="1" dirty="0">
                          <a:effectLst/>
                        </a:rPr>
                        <a:t>ter</a:t>
                      </a:r>
                      <a:r>
                        <a:rPr lang="it-IT" sz="900" dirty="0">
                          <a:effectLst/>
                        </a:rPr>
                        <a:t> c.p.c.) </a:t>
                      </a:r>
                    </a:p>
                    <a:p>
                      <a:r>
                        <a:rPr lang="it-IT" sz="1000" dirty="0">
                          <a:effectLst/>
                        </a:rPr>
                        <a:t>Udienza con collegamenti audiovisivi a distanza</a:t>
                      </a:r>
                    </a:p>
                    <a:p>
                      <a:r>
                        <a:rPr lang="it-IT" sz="900" dirty="0">
                          <a:effectLst/>
                        </a:rPr>
                        <a:t>(art. 196</a:t>
                      </a:r>
                      <a:r>
                        <a:rPr lang="it-IT" sz="900" i="1" dirty="0">
                          <a:effectLst/>
                        </a:rPr>
                        <a:t>duodecies</a:t>
                      </a:r>
                      <a:r>
                        <a:rPr lang="it-IT" sz="900" dirty="0">
                          <a:effectLst/>
                        </a:rPr>
                        <a:t> D.A. c.p.c.)</a:t>
                      </a:r>
                    </a:p>
                    <a:p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</a:txBody>
                  <a:tcPr marL="57903" marR="57903" marT="0" marB="0"/>
                </a:tc>
                <a:tc>
                  <a:txBody>
                    <a:bodyPr/>
                    <a:lstStyle/>
                    <a:p>
                      <a:endParaRPr lang="it-IT" sz="1000" dirty="0">
                        <a:effectLst/>
                      </a:endParaRPr>
                    </a:p>
                    <a:p>
                      <a:r>
                        <a:rPr lang="it-IT" sz="1000" dirty="0">
                          <a:effectLst/>
                        </a:rPr>
                        <a:t>Dal 1° gennaio 2023 anche ai procedimenti pendenti presso:</a:t>
                      </a:r>
                    </a:p>
                    <a:p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Corte di Cassazione</a:t>
                      </a:r>
                    </a:p>
                    <a:p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  <a:p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  <a:p>
                      <a:pPr algn="just"/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Alle impugnazioni proposte dal 1° marzo 2023 con effetto a decorrere dal 30 giugno 2023 (art. 35 </a:t>
                      </a:r>
                      <a:r>
                        <a:rPr lang="it-IT" sz="1000" u="sng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cit</a:t>
                      </a: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., commi 4 e 9)</a:t>
                      </a:r>
                    </a:p>
                    <a:p>
                      <a:pPr algn="just"/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  <a:p>
                      <a:pPr algn="just"/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  <a:p>
                      <a:pPr algn="just"/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Dal 1° gennaio 2023 in Cassazione si tengono: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adunanze camerali non partecipate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udienze pubbliche in presenza («</a:t>
                      </a:r>
                      <a:r>
                        <a:rPr lang="it-IT" sz="10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cameralizzate</a:t>
                      </a:r>
                      <a:r>
                        <a:rPr lang="it-IT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», tuttavia, dal 31 gennaio sino al 30 giugno 2023)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it-IT" sz="10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Anche durante la pandemia lo svolgimento delle udienze da remoto è stato riservato alle camere di consiglio (dove ad alcuni componenti il Collegio giudicante era consentito il collegamento esterno, </a:t>
                      </a:r>
                      <a:r>
                        <a:rPr lang="it-IT" sz="1000" b="1" u="sng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non</a:t>
                      </a:r>
                      <a:r>
                        <a:rPr lang="it-IT" sz="10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 al Presidente: cfr. </a:t>
                      </a:r>
                      <a:r>
                        <a:rPr lang="it-IT" sz="1000" b="1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Rel</a:t>
                      </a:r>
                      <a:r>
                        <a:rPr lang="it-IT" sz="10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. Ufficio Massimario n. 20/2021) </a:t>
                      </a:r>
                      <a:r>
                        <a:rPr lang="it-IT" sz="1000" b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art. 140 </a:t>
                      </a:r>
                      <a:r>
                        <a:rPr lang="it-IT" sz="1000" b="0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bis</a:t>
                      </a:r>
                      <a:r>
                        <a:rPr lang="it-IT" sz="1000" b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Verdana" panose="020B0604030504040204" pitchFamily="34" charset="0"/>
                        </a:rPr>
                        <a:t> D.A. c.p.c.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it-IT" sz="10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</a:txBody>
                  <a:tcPr marL="57903" marR="57903" marT="0" marB="0"/>
                </a:tc>
                <a:extLst>
                  <a:ext uri="{0D108BD9-81ED-4DB2-BD59-A6C34878D82A}">
                    <a16:rowId xmlns:a16="http://schemas.microsoft.com/office/drawing/2014/main" val="3938532820"/>
                  </a:ext>
                </a:extLst>
              </a:tr>
              <a:tr h="545641">
                <a:tc>
                  <a:txBody>
                    <a:bodyPr/>
                    <a:lstStyle/>
                    <a:p>
                      <a:r>
                        <a:rPr lang="it-IT" sz="1000" dirty="0">
                          <a:effectLst/>
                        </a:rPr>
                        <a:t>Modifiche alla disciplina del ricorso per cassazione </a:t>
                      </a:r>
                    </a:p>
                    <a:p>
                      <a:pPr algn="just"/>
                      <a:r>
                        <a:rPr lang="it-IT" sz="900" dirty="0">
                          <a:effectLst/>
                        </a:rPr>
                        <a:t>(artt. </a:t>
                      </a:r>
                      <a:r>
                        <a:rPr lang="en-US" sz="900" dirty="0">
                          <a:effectLst/>
                        </a:rPr>
                        <a:t>372, 375, 376, 377, 378, 379, 380, 380</a:t>
                      </a:r>
                      <a:r>
                        <a:rPr lang="en-US" sz="900" i="1" dirty="0">
                          <a:effectLst/>
                        </a:rPr>
                        <a:t>bis</a:t>
                      </a:r>
                      <a:r>
                        <a:rPr lang="en-US" sz="900" dirty="0">
                          <a:effectLst/>
                        </a:rPr>
                        <a:t>, 380</a:t>
                      </a:r>
                      <a:r>
                        <a:rPr lang="en-US" sz="900" i="1" dirty="0">
                          <a:effectLst/>
                        </a:rPr>
                        <a:t>bis</a:t>
                      </a:r>
                      <a:r>
                        <a:rPr lang="en-US" sz="900" dirty="0">
                          <a:effectLst/>
                        </a:rPr>
                        <a:t>.1, 380</a:t>
                      </a:r>
                      <a:r>
                        <a:rPr lang="en-US" sz="900" i="1" dirty="0">
                          <a:effectLst/>
                        </a:rPr>
                        <a:t>ter</a:t>
                      </a:r>
                      <a:r>
                        <a:rPr lang="en-US" sz="900" dirty="0">
                          <a:effectLst/>
                        </a:rPr>
                        <a:t>, 383, 390, 391</a:t>
                      </a:r>
                      <a:r>
                        <a:rPr lang="en-US" sz="900" i="1" dirty="0">
                          <a:effectLst/>
                        </a:rPr>
                        <a:t>bis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c.p.c.</a:t>
                      </a:r>
                      <a:r>
                        <a:rPr lang="en-US" sz="900" dirty="0">
                          <a:effectLst/>
                        </a:rPr>
                        <a:t>)</a:t>
                      </a:r>
                      <a:endParaRPr lang="it-IT" sz="900" dirty="0">
                        <a:effectLst/>
                      </a:endParaRPr>
                    </a:p>
                  </a:txBody>
                  <a:tcPr marL="57903" marR="57903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000" dirty="0">
                          <a:effectLst/>
                        </a:rPr>
                        <a:t>Ai giudizi per i quali il ricorso risulta </a:t>
                      </a:r>
                      <a:r>
                        <a:rPr lang="it-IT" sz="1000" u="sng" dirty="0">
                          <a:effectLst/>
                        </a:rPr>
                        <a:t>già</a:t>
                      </a:r>
                      <a:r>
                        <a:rPr lang="it-IT" sz="1000" dirty="0">
                          <a:effectLst/>
                        </a:rPr>
                        <a:t> notificato alla data del 1° gennaio 2023, ma </a:t>
                      </a:r>
                      <a:r>
                        <a:rPr lang="it-IT" sz="1000" u="sng" dirty="0">
                          <a:effectLst/>
                        </a:rPr>
                        <a:t>non</a:t>
                      </a:r>
                      <a:r>
                        <a:rPr lang="it-IT" sz="1000" dirty="0">
                          <a:effectLst/>
                        </a:rPr>
                        <a:t> è ancora stata fissata udienza (o adunanza in camera di consiglio)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</a:txBody>
                  <a:tcPr marL="57903" marR="57903" marT="0" marB="0"/>
                </a:tc>
                <a:extLst>
                  <a:ext uri="{0D108BD9-81ED-4DB2-BD59-A6C34878D82A}">
                    <a16:rowId xmlns:a16="http://schemas.microsoft.com/office/drawing/2014/main" val="74047055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it-IT" sz="1000" dirty="0">
                          <a:effectLst/>
                        </a:rPr>
                        <a:t>Rinvio pregiudiziale alla Corte di cassazione </a:t>
                      </a:r>
                    </a:p>
                    <a:p>
                      <a:r>
                        <a:rPr lang="it-IT" sz="900" dirty="0">
                          <a:effectLst/>
                        </a:rPr>
                        <a:t>(art. 363</a:t>
                      </a:r>
                      <a:r>
                        <a:rPr lang="it-IT" sz="900" i="1" dirty="0">
                          <a:effectLst/>
                        </a:rPr>
                        <a:t>bis</a:t>
                      </a:r>
                      <a:r>
                        <a:rPr lang="it-IT" sz="900" dirty="0">
                          <a:effectLst/>
                        </a:rPr>
                        <a:t> c.p.c.) </a:t>
                      </a:r>
                    </a:p>
                    <a:p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</a:endParaRPr>
                    </a:p>
                  </a:txBody>
                  <a:tcPr marL="57903" marR="57903" marT="0" marB="0"/>
                </a:tc>
                <a:tc>
                  <a:txBody>
                    <a:bodyPr/>
                    <a:lstStyle/>
                    <a:p>
                      <a:endParaRPr lang="it-IT" sz="800" dirty="0">
                        <a:effectLst/>
                      </a:endParaRPr>
                    </a:p>
                    <a:p>
                      <a:r>
                        <a:rPr lang="it-IT" sz="1000" dirty="0">
                          <a:effectLst/>
                        </a:rPr>
                        <a:t>Dal 1° gennaio 2023 anche ai procedimenti pendenti 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</a:txBody>
                  <a:tcPr marL="57903" marR="57903" marT="0" marB="0"/>
                </a:tc>
                <a:extLst>
                  <a:ext uri="{0D108BD9-81ED-4DB2-BD59-A6C34878D82A}">
                    <a16:rowId xmlns:a16="http://schemas.microsoft.com/office/drawing/2014/main" val="3354773387"/>
                  </a:ext>
                </a:extLst>
              </a:tr>
              <a:tr h="470729">
                <a:tc>
                  <a:txBody>
                    <a:bodyPr/>
                    <a:lstStyle/>
                    <a:p>
                      <a:r>
                        <a:rPr lang="it-IT" sz="800" dirty="0">
                          <a:effectLst/>
                        </a:rPr>
                        <a:t> </a:t>
                      </a:r>
                      <a:r>
                        <a:rPr lang="it-IT" sz="1000" dirty="0">
                          <a:effectLst/>
                        </a:rPr>
                        <a:t>Tutte le altre disposizioni </a:t>
                      </a:r>
                    </a:p>
                    <a:p>
                      <a:pPr algn="just"/>
                      <a:r>
                        <a:rPr lang="it-IT" sz="900" dirty="0">
                          <a:effectLst/>
                        </a:rPr>
                        <a:t>(artt. 360, 362, 363</a:t>
                      </a:r>
                      <a:r>
                        <a:rPr lang="it-IT" sz="900" i="1" dirty="0">
                          <a:effectLst/>
                        </a:rPr>
                        <a:t>bis</a:t>
                      </a:r>
                      <a:r>
                        <a:rPr lang="it-IT" sz="900" dirty="0">
                          <a:effectLst/>
                        </a:rPr>
                        <a:t>, 366, 369, 370, 371, 391</a:t>
                      </a:r>
                      <a:r>
                        <a:rPr lang="it-IT" sz="900" i="1" dirty="0">
                          <a:effectLst/>
                        </a:rPr>
                        <a:t>quater </a:t>
                      </a:r>
                      <a:r>
                        <a:rPr lang="it-IT" sz="900" i="0" dirty="0">
                          <a:effectLst/>
                        </a:rPr>
                        <a:t>c.p.c</a:t>
                      </a:r>
                      <a:r>
                        <a:rPr lang="it-IT" sz="900" i="1" dirty="0">
                          <a:effectLst/>
                        </a:rPr>
                        <a:t>.; </a:t>
                      </a:r>
                      <a:r>
                        <a:rPr lang="it-IT" sz="900" i="0" dirty="0">
                          <a:effectLst/>
                        </a:rPr>
                        <a:t>artt. 134, 134</a:t>
                      </a:r>
                      <a:r>
                        <a:rPr lang="it-IT" sz="900" i="1" dirty="0">
                          <a:effectLst/>
                        </a:rPr>
                        <a:t>bis</a:t>
                      </a:r>
                      <a:r>
                        <a:rPr lang="it-IT" sz="900" i="0" dirty="0">
                          <a:effectLst/>
                        </a:rPr>
                        <a:t>, 135, 137, 137</a:t>
                      </a:r>
                      <a:r>
                        <a:rPr lang="it-IT" sz="900" i="1" dirty="0">
                          <a:effectLst/>
                        </a:rPr>
                        <a:t>bis</a:t>
                      </a:r>
                      <a:r>
                        <a:rPr lang="it-IT" sz="900" i="0" dirty="0">
                          <a:effectLst/>
                        </a:rPr>
                        <a:t>, 137</a:t>
                      </a:r>
                      <a:r>
                        <a:rPr lang="it-IT" sz="900" i="1" dirty="0">
                          <a:effectLst/>
                        </a:rPr>
                        <a:t>ter</a:t>
                      </a:r>
                      <a:r>
                        <a:rPr lang="it-IT" sz="900" i="0" dirty="0">
                          <a:effectLst/>
                        </a:rPr>
                        <a:t>, 139, 140. 140</a:t>
                      </a:r>
                      <a:r>
                        <a:rPr lang="it-IT" sz="900" i="1" dirty="0">
                          <a:effectLst/>
                        </a:rPr>
                        <a:t>bis</a:t>
                      </a:r>
                      <a:r>
                        <a:rPr lang="it-IT" sz="900" i="0" dirty="0">
                          <a:effectLst/>
                        </a:rPr>
                        <a:t>, 143, 144</a:t>
                      </a:r>
                      <a:r>
                        <a:rPr lang="it-IT" sz="900" i="1" dirty="0">
                          <a:effectLst/>
                        </a:rPr>
                        <a:t>bis</a:t>
                      </a:r>
                      <a:r>
                        <a:rPr lang="it-IT" sz="900" i="0" dirty="0">
                          <a:effectLst/>
                        </a:rPr>
                        <a:t>.1 D.A. c.p.c.</a:t>
                      </a:r>
                      <a:r>
                        <a:rPr lang="it-IT" sz="900" dirty="0">
                          <a:effectLst/>
                        </a:rPr>
                        <a:t>)</a:t>
                      </a:r>
                      <a:endParaRPr lang="it-IT" sz="9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</a:txBody>
                  <a:tcPr marL="57903" marR="57903" marT="0" marB="0"/>
                </a:tc>
                <a:tc>
                  <a:txBody>
                    <a:bodyPr/>
                    <a:lstStyle/>
                    <a:p>
                      <a:pPr algn="just"/>
                      <a:endParaRPr lang="it-IT" sz="1000" dirty="0">
                        <a:effectLst/>
                      </a:endParaRPr>
                    </a:p>
                    <a:p>
                      <a:pPr algn="just"/>
                      <a:r>
                        <a:rPr lang="it-IT" sz="1000" dirty="0">
                          <a:effectLst/>
                        </a:rPr>
                        <a:t>Ai procedimenti introdotti dal 1° gennaio 2023</a:t>
                      </a:r>
                      <a:endParaRPr lang="it-IT" sz="10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</a:txBody>
                  <a:tcPr marL="57903" marR="57903" marT="0" marB="0"/>
                </a:tc>
                <a:extLst>
                  <a:ext uri="{0D108BD9-81ED-4DB2-BD59-A6C34878D82A}">
                    <a16:rowId xmlns:a16="http://schemas.microsoft.com/office/drawing/2014/main" val="1721039012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B53BB1D4-A41A-ED48-3BD5-A3AB93B23ACE}"/>
              </a:ext>
            </a:extLst>
          </p:cNvPr>
          <p:cNvSpPr txBox="1"/>
          <p:nvPr/>
        </p:nvSpPr>
        <p:spPr>
          <a:xfrm>
            <a:off x="11712624" y="6309900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2234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19FF7F0-964B-444C-92E6-0F640E9EB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3" y="262766"/>
            <a:ext cx="11428584" cy="656752"/>
          </a:xfrm>
        </p:spPr>
        <p:txBody>
          <a:bodyPr/>
          <a:lstStyle/>
          <a:p>
            <a:r>
              <a:rPr lang="it-IT" dirty="0">
                <a:solidFill>
                  <a:srgbClr val="941100"/>
                </a:solidFill>
              </a:rPr>
              <a:t>Disciplina transitoria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E2D88998-B877-244F-BB17-970C3DD2E6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5520" y="1036269"/>
            <a:ext cx="7056784" cy="656752"/>
          </a:xfrm>
        </p:spPr>
        <p:txBody>
          <a:bodyPr/>
          <a:lstStyle/>
          <a:p>
            <a:r>
              <a:rPr lang="it-IT" b="1" dirty="0">
                <a:solidFill>
                  <a:srgbClr val="941100"/>
                </a:solidFill>
              </a:rPr>
              <a:t>(ART. 35 </a:t>
            </a:r>
            <a:r>
              <a:rPr lang="it-IT" b="1" dirty="0" err="1">
                <a:solidFill>
                  <a:srgbClr val="941100"/>
                </a:solidFill>
              </a:rPr>
              <a:t>D.Lgs.</a:t>
            </a:r>
            <a:r>
              <a:rPr lang="it-IT" b="1" dirty="0">
                <a:solidFill>
                  <a:srgbClr val="941100"/>
                </a:solidFill>
              </a:rPr>
              <a:t> 149/2022 cd. «Riforma Cartabia»)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44682A5-DA10-444A-BD37-5A9956893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4" y="836712"/>
            <a:ext cx="936104" cy="936104"/>
          </a:xfrm>
          <a:prstGeom prst="rect">
            <a:avLst/>
          </a:prstGeom>
        </p:spPr>
      </p:pic>
      <p:sp>
        <p:nvSpPr>
          <p:cNvPr id="11" name="Segnaposto testo 5">
            <a:extLst>
              <a:ext uri="{FF2B5EF4-FFF2-40B4-BE49-F238E27FC236}">
                <a16:creationId xmlns:a16="http://schemas.microsoft.com/office/drawing/2014/main" id="{C8BC5669-D0C4-564E-A386-B40BC3D5D988}"/>
              </a:ext>
            </a:extLst>
          </p:cNvPr>
          <p:cNvSpPr txBox="1">
            <a:spLocks/>
          </p:cNvSpPr>
          <p:nvPr/>
        </p:nvSpPr>
        <p:spPr>
          <a:xfrm>
            <a:off x="263352" y="1972373"/>
            <a:ext cx="11809312" cy="1456627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tx2"/>
              </a:buClr>
              <a:buFont typeface="Wingdings" pitchFamily="2" charset="2"/>
              <a:buNone/>
              <a:defRPr sz="1700" b="0" i="0" kern="120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285750" indent="-28575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sz="1700" b="0" i="0" kern="120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360000" indent="-1800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>
              <a:solidFill>
                <a:schemeClr val="accent4"/>
              </a:solidFill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16C20DA5-3AF0-4E47-AADE-45D1D2D57CF0}"/>
              </a:ext>
            </a:extLst>
          </p:cNvPr>
          <p:cNvSpPr/>
          <p:nvPr/>
        </p:nvSpPr>
        <p:spPr>
          <a:xfrm>
            <a:off x="500064" y="1828357"/>
            <a:ext cx="11191872" cy="133200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/>
              <a:t>L. di Bilancio 2023 (L. 29 dicembre 2022, n. 197, art. 1 co. 380, lett. a)</a:t>
            </a:r>
          </a:p>
          <a:p>
            <a:pPr algn="just"/>
            <a:r>
              <a:rPr lang="it-IT" dirty="0"/>
              <a:t>Ha riscritto l’art. 35, modulando e anticipando l’efficacia dell’entrata in vigore di alcune parti della Riforma «Cartabia».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88FF5002-AA8A-244E-A0D2-90DBB39F7369}"/>
              </a:ext>
            </a:extLst>
          </p:cNvPr>
          <p:cNvSpPr/>
          <p:nvPr/>
        </p:nvSpPr>
        <p:spPr>
          <a:xfrm>
            <a:off x="500064" y="3212976"/>
            <a:ext cx="11177131" cy="309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>
                <a:solidFill>
                  <a:srgbClr val="941100"/>
                </a:solidFill>
              </a:rPr>
              <a:t>D.L. «Milleproroghe» 2023 (D.L. 29 dicembre 2022, n. 198, art. 8, co. 8 )</a:t>
            </a:r>
          </a:p>
          <a:p>
            <a:pPr algn="just"/>
            <a:endParaRPr lang="it-IT" b="1" dirty="0">
              <a:solidFill>
                <a:srgbClr val="941100"/>
              </a:solidFill>
            </a:endParaRPr>
          </a:p>
          <a:p>
            <a:pPr algn="just"/>
            <a:r>
              <a:rPr lang="it-IT" dirty="0">
                <a:solidFill>
                  <a:srgbClr val="941100"/>
                </a:solidFill>
              </a:rPr>
              <a:t>Ha prorogato il termine di validità della modalità di svolgimento dell’udienza pubblica nella forma «</a:t>
            </a:r>
            <a:r>
              <a:rPr lang="it-IT" dirty="0" err="1">
                <a:solidFill>
                  <a:srgbClr val="941100"/>
                </a:solidFill>
              </a:rPr>
              <a:t>cameralizzata</a:t>
            </a:r>
            <a:r>
              <a:rPr lang="it-IT" dirty="0">
                <a:solidFill>
                  <a:srgbClr val="941100"/>
                </a:solidFill>
              </a:rPr>
              <a:t>» per altri 6 mesi, rispetto alla scadenza del 31 dicembre 2022, superando così la previsione della fase emergenziale (D.L. 28 ottobre 2020, n. 137, art. 23, co. 8 </a:t>
            </a:r>
            <a:r>
              <a:rPr lang="it-IT" i="1" dirty="0">
                <a:solidFill>
                  <a:srgbClr val="941100"/>
                </a:solidFill>
              </a:rPr>
              <a:t>bis</a:t>
            </a:r>
            <a:r>
              <a:rPr lang="it-IT" dirty="0">
                <a:solidFill>
                  <a:srgbClr val="941100"/>
                </a:solidFill>
              </a:rPr>
              <a:t> cd. «Decreto Ristori»), anche in deroga alle disposizioni della Riforma «Cartabia».</a:t>
            </a:r>
          </a:p>
          <a:p>
            <a:pPr algn="just"/>
            <a:endParaRPr lang="it-IT" dirty="0">
              <a:solidFill>
                <a:srgbClr val="941100"/>
              </a:solidFill>
            </a:endParaRPr>
          </a:p>
          <a:p>
            <a:pPr algn="just"/>
            <a:r>
              <a:rPr lang="it-IT" dirty="0">
                <a:solidFill>
                  <a:srgbClr val="941100"/>
                </a:solidFill>
              </a:rPr>
              <a:t>Il D.L. è stato convertito con la L. 24 febbraio 2023, n. 14, senza modificazioni </a:t>
            </a:r>
            <a:r>
              <a:rPr lang="it-IT">
                <a:solidFill>
                  <a:srgbClr val="941100"/>
                </a:solidFill>
              </a:rPr>
              <a:t>con riguardo al </a:t>
            </a:r>
            <a:r>
              <a:rPr lang="it-IT" dirty="0">
                <a:solidFill>
                  <a:srgbClr val="941100"/>
                </a:solidFill>
              </a:rPr>
              <a:t>citato comma 8 dell’art. 8.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9D05B94-234B-7834-4CFF-5A4724A55247}"/>
              </a:ext>
            </a:extLst>
          </p:cNvPr>
          <p:cNvSpPr txBox="1"/>
          <p:nvPr/>
        </p:nvSpPr>
        <p:spPr>
          <a:xfrm>
            <a:off x="11424592" y="6444044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8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r>
              <a:rPr kumimoji="0" lang="it-IT" sz="800" b="0" i="0" u="none" strike="noStrike" kern="1200" cap="none" spc="0" normalizeH="0" baseline="0" noProof="0" dirty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1375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60BC588-E3D3-EB46-97E8-7E845DBCAD50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C149C93-043E-1946-99C3-1562491FBCE9}" type="slidenum">
              <a:rPr lang="it-IT" smtClean="0"/>
              <a:pPr/>
              <a:t>14</a:t>
            </a:fld>
            <a:endParaRPr lang="it-IT" dirty="0"/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D9B351CB-D343-F34A-BB26-8C6BD69C33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5968499"/>
              </p:ext>
            </p:extLst>
          </p:nvPr>
        </p:nvGraphicFramePr>
        <p:xfrm>
          <a:off x="234461" y="1700808"/>
          <a:ext cx="11723078" cy="43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olo 3">
            <a:extLst>
              <a:ext uri="{FF2B5EF4-FFF2-40B4-BE49-F238E27FC236}">
                <a16:creationId xmlns:a16="http://schemas.microsoft.com/office/drawing/2014/main" id="{697D8607-D2AB-124E-9D8D-04F18273C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239" y="385088"/>
            <a:ext cx="9539386" cy="1099696"/>
          </a:xfr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PROVVEDIMENTI DI INDIRIZZO E RELAZIONI DELLA S.C.</a:t>
            </a:r>
            <a:endParaRPr lang="it-IT" dirty="0">
              <a:solidFill>
                <a:srgbClr val="941100"/>
              </a:solidFill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ADA890EC-583B-F746-B7AF-0A39E13BF28D}"/>
              </a:ext>
            </a:extLst>
          </p:cNvPr>
          <p:cNvSpPr txBox="1">
            <a:spLocks/>
          </p:cNvSpPr>
          <p:nvPr/>
        </p:nvSpPr>
        <p:spPr>
          <a:xfrm>
            <a:off x="320914" y="3821290"/>
            <a:ext cx="11550171" cy="9769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pPr algn="just"/>
            <a:endParaRPr lang="it-IT" sz="1400" b="0" cap="none" dirty="0">
              <a:latin typeface="+mn-lt"/>
            </a:endParaRPr>
          </a:p>
          <a:p>
            <a:pPr algn="just"/>
            <a:endParaRPr lang="it-IT" sz="1100" b="0" cap="none" dirty="0">
              <a:latin typeface="+mn-lt"/>
            </a:endParaRPr>
          </a:p>
          <a:p>
            <a:pPr algn="just"/>
            <a:endParaRPr lang="en-US" sz="1100" b="0" cap="none" dirty="0">
              <a:latin typeface="+mn-lt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7C8C753-F292-694B-6EB7-1DA8B50B7A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400" y="5486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862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19FF7F0-964B-444C-92E6-0F640E9EB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9245" y="548680"/>
            <a:ext cx="9727395" cy="656752"/>
          </a:xfrm>
        </p:spPr>
        <p:txBody>
          <a:bodyPr/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RECENTI CONTRIBUTI GIURISPRUDENZIALI</a:t>
            </a:r>
          </a:p>
        </p:txBody>
      </p:sp>
      <p:sp>
        <p:nvSpPr>
          <p:cNvPr id="9" name="Segnaposto testo 5">
            <a:extLst>
              <a:ext uri="{FF2B5EF4-FFF2-40B4-BE49-F238E27FC236}">
                <a16:creationId xmlns:a16="http://schemas.microsoft.com/office/drawing/2014/main" id="{81F81E90-70E9-7240-AC66-1EEB60284E26}"/>
              </a:ext>
            </a:extLst>
          </p:cNvPr>
          <p:cNvSpPr txBox="1">
            <a:spLocks/>
          </p:cNvSpPr>
          <p:nvPr/>
        </p:nvSpPr>
        <p:spPr>
          <a:xfrm>
            <a:off x="1775520" y="4869590"/>
            <a:ext cx="10297144" cy="952141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tx2"/>
              </a:buClr>
              <a:buFont typeface="Wingdings" pitchFamily="2" charset="2"/>
              <a:buNone/>
              <a:defRPr sz="1700" b="0" i="0" kern="120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285750" indent="-28575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sz="1700" b="0" i="0" kern="120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360000" indent="-1800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540000" indent="-1800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Wingdings" pitchFamily="2" charset="2"/>
              <a:buChar char="§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365125" indent="-365125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Font typeface="+mj-lt"/>
              <a:buAutoNum type="arabicPeriod"/>
              <a:tabLst/>
              <a:defRPr lang="de-DE" sz="1700" b="0" i="0" kern="1200" dirty="0">
                <a:solidFill>
                  <a:schemeClr val="bg2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>
              <a:solidFill>
                <a:schemeClr val="accent4"/>
              </a:solidFill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24B3CE9C-6CF8-EB48-A84E-BBCC9BA0D21E}"/>
              </a:ext>
            </a:extLst>
          </p:cNvPr>
          <p:cNvSpPr/>
          <p:nvPr/>
        </p:nvSpPr>
        <p:spPr>
          <a:xfrm>
            <a:off x="911976" y="1463081"/>
            <a:ext cx="10728090" cy="4630216"/>
          </a:xfrm>
          <a:prstGeom prst="rect">
            <a:avLst/>
          </a:prstGeom>
          <a:solidFill>
            <a:srgbClr val="941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endParaRPr lang="it-IT" b="1" dirty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b="1" dirty="0"/>
              <a:t>Cass. Sez. V, </a:t>
            </a:r>
            <a:r>
              <a:rPr lang="it-IT" b="1" dirty="0" err="1"/>
              <a:t>ord</a:t>
            </a:r>
            <a:r>
              <a:rPr lang="it-IT" b="1" dirty="0"/>
              <a:t>. 4312/2023 </a:t>
            </a:r>
            <a:r>
              <a:rPr lang="it-IT" dirty="0"/>
              <a:t>(sul principio di unicità del processo di cassazione)</a:t>
            </a:r>
            <a:endParaRPr lang="it-IT" b="1" dirty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b="1" dirty="0"/>
              <a:t>Cass. SS.UU., </a:t>
            </a:r>
            <a:r>
              <a:rPr lang="it-IT" b="1" dirty="0" err="1"/>
              <a:t>sent</a:t>
            </a:r>
            <a:r>
              <a:rPr lang="it-IT" b="1" dirty="0"/>
              <a:t>. 37434/2022; SS.UU., </a:t>
            </a:r>
            <a:r>
              <a:rPr lang="it-IT" b="1" dirty="0" err="1"/>
              <a:t>sent</a:t>
            </a:r>
            <a:r>
              <a:rPr lang="it-IT" b="1" dirty="0"/>
              <a:t>. 36057/2022 e Sez. I </a:t>
            </a:r>
            <a:r>
              <a:rPr lang="it-IT" b="1" dirty="0" err="1"/>
              <a:t>ord</a:t>
            </a:r>
            <a:r>
              <a:rPr lang="it-IT" b="1" dirty="0"/>
              <a:t>. 32151/2022 </a:t>
            </a:r>
            <a:r>
              <a:rPr lang="it-IT" dirty="0"/>
              <a:t>(su procura speciale e limiti alla sanabilità)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b="1" dirty="0"/>
              <a:t>Cass. Sez. V, </a:t>
            </a:r>
            <a:r>
              <a:rPr lang="it-IT" b="1" dirty="0" err="1"/>
              <a:t>ord</a:t>
            </a:r>
            <a:r>
              <a:rPr lang="it-IT" b="1" dirty="0"/>
              <a:t>. 2193/2023 </a:t>
            </a:r>
            <a:r>
              <a:rPr lang="it-IT" dirty="0"/>
              <a:t>(su casella </a:t>
            </a:r>
            <a:r>
              <a:rPr lang="it-IT" dirty="0" err="1"/>
              <a:t>pec</a:t>
            </a:r>
            <a:r>
              <a:rPr lang="it-IT" dirty="0"/>
              <a:t> piena)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b="1" dirty="0"/>
              <a:t>Cass. </a:t>
            </a:r>
            <a:r>
              <a:rPr lang="it-IT" b="1" dirty="0" err="1"/>
              <a:t>Sez</a:t>
            </a:r>
            <a:r>
              <a:rPr lang="it-IT" b="1" dirty="0"/>
              <a:t>, Lav., </a:t>
            </a:r>
            <a:r>
              <a:rPr lang="it-IT" b="1" dirty="0" err="1"/>
              <a:t>sent</a:t>
            </a:r>
            <a:r>
              <a:rPr lang="it-IT" b="1" dirty="0"/>
              <a:t>. 12422/2021 </a:t>
            </a:r>
            <a:r>
              <a:rPr lang="it-IT" dirty="0"/>
              <a:t>(su perfezionamento deposito telematico: II </a:t>
            </a:r>
            <a:r>
              <a:rPr lang="it-IT" dirty="0" err="1"/>
              <a:t>pec</a:t>
            </a:r>
            <a:r>
              <a:rPr lang="it-IT" dirty="0"/>
              <a:t>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b="1" dirty="0"/>
              <a:t>Cass. Sez. III, </a:t>
            </a:r>
            <a:r>
              <a:rPr lang="it-IT" b="1" dirty="0" err="1"/>
              <a:t>sent</a:t>
            </a:r>
            <a:r>
              <a:rPr lang="it-IT" b="1" dirty="0"/>
              <a:t>. 31346/2022 </a:t>
            </a:r>
            <a:r>
              <a:rPr lang="it-IT" dirty="0"/>
              <a:t>(su tempestività della ripresa </a:t>
            </a:r>
            <a:r>
              <a:rPr lang="it-IT" dirty="0" err="1"/>
              <a:t>notificatoria</a:t>
            </a:r>
            <a:r>
              <a:rPr lang="it-IT" dirty="0"/>
              <a:t>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b="1" dirty="0"/>
              <a:t>Cass. Sez. III, </a:t>
            </a:r>
            <a:r>
              <a:rPr lang="it-IT" b="1" dirty="0" err="1"/>
              <a:t>sent</a:t>
            </a:r>
            <a:r>
              <a:rPr lang="it-IT" b="1" dirty="0"/>
              <a:t>. 33443/2022 e Sez. II, </a:t>
            </a:r>
            <a:r>
              <a:rPr lang="it-IT" b="1" dirty="0" err="1"/>
              <a:t>ord</a:t>
            </a:r>
            <a:r>
              <a:rPr lang="it-IT" b="1" dirty="0"/>
              <a:t>. 9262/2022 </a:t>
            </a:r>
            <a:r>
              <a:rPr lang="it-IT" dirty="0"/>
              <a:t>(su volontà asseverativa composita)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b="1" dirty="0"/>
              <a:t>Cass. SS.UU., </a:t>
            </a:r>
            <a:r>
              <a:rPr lang="it-IT" b="1" dirty="0" err="1"/>
              <a:t>sent</a:t>
            </a:r>
            <a:r>
              <a:rPr lang="it-IT" b="1" dirty="0"/>
              <a:t>. 4835/2023 </a:t>
            </a:r>
            <a:r>
              <a:rPr lang="it-IT" dirty="0"/>
              <a:t>(sul principio di «non dispersione o di acquisizione della prova»)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it-IT" b="1" dirty="0"/>
              <a:t>Cass, Sez. I, </a:t>
            </a:r>
            <a:r>
              <a:rPr lang="it-IT" b="1" dirty="0" err="1"/>
              <a:t>ord</a:t>
            </a:r>
            <a:r>
              <a:rPr lang="it-IT" b="1" dirty="0"/>
              <a:t>. 10689/2023 </a:t>
            </a:r>
            <a:r>
              <a:rPr lang="it-IT" dirty="0"/>
              <a:t>(sull’obbligatorietà del telematico in Cassazione)</a:t>
            </a:r>
          </a:p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DA3EEC3-9701-3C6F-4BC6-FAA9B2725E0E}"/>
              </a:ext>
            </a:extLst>
          </p:cNvPr>
          <p:cNvSpPr txBox="1"/>
          <p:nvPr/>
        </p:nvSpPr>
        <p:spPr>
          <a:xfrm>
            <a:off x="11640065" y="6524368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646363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D17E867-AB79-32E2-04AC-D3D99EC34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5486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641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09252AF9-330A-0146-B7B8-44F4F3FA0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76672"/>
            <a:ext cx="10729192" cy="5832648"/>
          </a:xfrm>
        </p:spPr>
        <p:txBody>
          <a:bodyPr anchor="ctr"/>
          <a:lstStyle/>
          <a:p>
            <a:pPr algn="ctr"/>
            <a:r>
              <a:rPr lang="it-IT" dirty="0">
                <a:solidFill>
                  <a:srgbClr val="941100"/>
                </a:solidFill>
              </a:rPr>
              <a:t>GRAZIE PER L’ATTENZIONE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A14E461-17D8-EC33-8EB9-FB7383CC107D}"/>
              </a:ext>
            </a:extLst>
          </p:cNvPr>
          <p:cNvSpPr txBox="1"/>
          <p:nvPr/>
        </p:nvSpPr>
        <p:spPr>
          <a:xfrm>
            <a:off x="8112224" y="6309320"/>
            <a:ext cx="370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err="1">
                <a:solidFill>
                  <a:schemeClr val="accent5"/>
                </a:solidFill>
              </a:rPr>
              <a:t>iolanda.boccia@advant-nctm.com</a:t>
            </a:r>
            <a:endParaRPr lang="it-IT" sz="16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89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18FD249-A535-624D-8280-CD75A2A3675E}"/>
              </a:ext>
            </a:extLst>
          </p:cNvPr>
          <p:cNvSpPr txBox="1"/>
          <p:nvPr/>
        </p:nvSpPr>
        <p:spPr>
          <a:xfrm>
            <a:off x="695400" y="404664"/>
            <a:ext cx="8784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400" b="1" dirty="0">
                <a:solidFill>
                  <a:srgbClr val="941100"/>
                </a:solidFill>
              </a:rPr>
              <a:t>’Riforma Cartabia’ del Processo Civile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2B352E91-5E8E-274B-BA79-4576ED7ACC95}"/>
              </a:ext>
            </a:extLst>
          </p:cNvPr>
          <p:cNvSpPr/>
          <p:nvPr/>
        </p:nvSpPr>
        <p:spPr>
          <a:xfrm>
            <a:off x="1415480" y="1340768"/>
            <a:ext cx="5112568" cy="49459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941100"/>
                </a:solidFill>
              </a:rPr>
              <a:t>Centrare gli obiettivi della semplificazione, speditezza e razionalizzazione del processo civile attraverso il riassetto sostanziale e formale.</a:t>
            </a:r>
          </a:p>
          <a:p>
            <a:pPr algn="ctr"/>
            <a:endParaRPr lang="it-IT" b="1" dirty="0">
              <a:solidFill>
                <a:srgbClr val="941100"/>
              </a:solidFill>
            </a:endParaRPr>
          </a:p>
          <a:p>
            <a:pPr algn="ctr"/>
            <a:r>
              <a:rPr lang="it-IT" b="1" dirty="0">
                <a:solidFill>
                  <a:srgbClr val="941100"/>
                </a:solidFill>
              </a:rPr>
              <a:t>UFFICIO PER IL PROCESSO (UPP)</a:t>
            </a:r>
          </a:p>
          <a:p>
            <a:pPr algn="ctr"/>
            <a:endParaRPr lang="it-IT" b="1" dirty="0">
              <a:solidFill>
                <a:srgbClr val="941100"/>
              </a:solidFill>
            </a:endParaRPr>
          </a:p>
          <a:p>
            <a:pPr algn="ctr"/>
            <a:r>
              <a:rPr lang="it-IT" dirty="0" err="1">
                <a:solidFill>
                  <a:srgbClr val="941100"/>
                </a:solidFill>
              </a:rPr>
              <a:t>Provv</a:t>
            </a:r>
            <a:r>
              <a:rPr lang="it-IT" dirty="0">
                <a:solidFill>
                  <a:srgbClr val="941100"/>
                </a:solidFill>
              </a:rPr>
              <a:t>. n. 141 del P.P. Cassazione</a:t>
            </a:r>
          </a:p>
          <a:p>
            <a:pPr algn="ctr"/>
            <a:r>
              <a:rPr lang="it-IT" dirty="0">
                <a:solidFill>
                  <a:srgbClr val="941100"/>
                </a:solidFill>
              </a:rPr>
              <a:t>del 7 dicembre 2022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24AD023-50DA-6490-9E45-855B12212B43}"/>
              </a:ext>
            </a:extLst>
          </p:cNvPr>
          <p:cNvSpPr txBox="1"/>
          <p:nvPr/>
        </p:nvSpPr>
        <p:spPr>
          <a:xfrm>
            <a:off x="10836876" y="46955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1800" b="1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FC0EECF-455F-4104-9274-7D919647AEE8}"/>
              </a:ext>
            </a:extLst>
          </p:cNvPr>
          <p:cNvSpPr/>
          <p:nvPr/>
        </p:nvSpPr>
        <p:spPr>
          <a:xfrm>
            <a:off x="9027798" y="2708920"/>
            <a:ext cx="2828842" cy="2088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941100"/>
                </a:solidFill>
              </a:rPr>
              <a:t>PROVVEDIMENTI EMESSI DALLA CASSAZIONE (</a:t>
            </a:r>
            <a:r>
              <a:rPr lang="it-IT" sz="1600" b="1" dirty="0" err="1">
                <a:solidFill>
                  <a:srgbClr val="941100"/>
                </a:solidFill>
              </a:rPr>
              <a:t>Italgiure</a:t>
            </a:r>
            <a:r>
              <a:rPr lang="it-IT" sz="1600" b="1" dirty="0">
                <a:solidFill>
                  <a:srgbClr val="941100"/>
                </a:solidFill>
              </a:rPr>
              <a:t>):</a:t>
            </a:r>
          </a:p>
          <a:p>
            <a:pPr algn="ctr"/>
            <a:endParaRPr lang="it-IT" sz="1600" dirty="0">
              <a:solidFill>
                <a:srgbClr val="941100"/>
              </a:solidFill>
            </a:endParaRPr>
          </a:p>
          <a:p>
            <a:pPr marL="342900" indent="-342900" algn="ctr">
              <a:buAutoNum type="alphaLcParenR"/>
            </a:pPr>
            <a:r>
              <a:rPr lang="it-IT" sz="1600" dirty="0">
                <a:solidFill>
                  <a:srgbClr val="941100"/>
                </a:solidFill>
              </a:rPr>
              <a:t>anno 2022 = 42.145</a:t>
            </a:r>
          </a:p>
          <a:p>
            <a:pPr marL="342900" indent="-342900" algn="ctr">
              <a:buAutoNum type="alphaLcParenR"/>
            </a:pPr>
            <a:r>
              <a:rPr lang="it-IT" sz="1600" dirty="0">
                <a:solidFill>
                  <a:srgbClr val="941100"/>
                </a:solidFill>
              </a:rPr>
              <a:t>anno 2021= 38.183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9964136-2AF2-20E3-C23E-20844DF94281}"/>
              </a:ext>
            </a:extLst>
          </p:cNvPr>
          <p:cNvSpPr txBox="1"/>
          <p:nvPr/>
        </p:nvSpPr>
        <p:spPr>
          <a:xfrm>
            <a:off x="11784632" y="6381328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82" y="170859"/>
            <a:ext cx="8807261" cy="521837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I DEPOSITI (1/2)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3D8F5E8-38A5-874D-AE74-B9967A7D4F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0512663"/>
              </p:ext>
            </p:extLst>
          </p:nvPr>
        </p:nvGraphicFramePr>
        <p:xfrm>
          <a:off x="5281317" y="997849"/>
          <a:ext cx="6910683" cy="568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el 1">
            <a:extLst>
              <a:ext uri="{FF2B5EF4-FFF2-40B4-BE49-F238E27FC236}">
                <a16:creationId xmlns:a16="http://schemas.microsoft.com/office/drawing/2014/main" id="{903C1C2A-53FD-BB47-A4D6-EF5935BA78C9}"/>
              </a:ext>
            </a:extLst>
          </p:cNvPr>
          <p:cNvSpPr txBox="1">
            <a:spLocks/>
          </p:cNvSpPr>
          <p:nvPr/>
        </p:nvSpPr>
        <p:spPr>
          <a:xfrm>
            <a:off x="191198" y="5134851"/>
            <a:ext cx="11809458" cy="117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endParaRPr lang="en-US" sz="2000" b="0" cap="none" dirty="0">
              <a:latin typeface="+mn-lt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A52E79C-4277-7940-B741-844C0046560D}"/>
              </a:ext>
            </a:extLst>
          </p:cNvPr>
          <p:cNvSpPr txBox="1"/>
          <p:nvPr/>
        </p:nvSpPr>
        <p:spPr>
          <a:xfrm>
            <a:off x="385082" y="692696"/>
            <a:ext cx="693505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Gli atti e i documenti non sono più depositati «</a:t>
            </a:r>
            <a:r>
              <a:rPr lang="it-IT" i="1" dirty="0">
                <a:solidFill>
                  <a:srgbClr val="941100"/>
                </a:solidFill>
              </a:rPr>
              <a:t>in</a:t>
            </a:r>
            <a:r>
              <a:rPr lang="it-IT" dirty="0">
                <a:solidFill>
                  <a:srgbClr val="941100"/>
                </a:solidFill>
              </a:rPr>
              <a:t> </a:t>
            </a:r>
            <a:r>
              <a:rPr lang="it-IT" i="1" dirty="0">
                <a:solidFill>
                  <a:srgbClr val="941100"/>
                </a:solidFill>
              </a:rPr>
              <a:t>cancelleria</a:t>
            </a:r>
            <a:r>
              <a:rPr lang="it-IT" dirty="0">
                <a:solidFill>
                  <a:srgbClr val="941100"/>
                </a:solidFill>
              </a:rPr>
              <a:t>», ma inseriti in formato digitale (nativo o meno) nel fascicolo informatico; ne è conseguito l’adeguamento di tutte le disposizioni incompatibili con una disciplina che non richiede più la domiciliazione fisica e il formato analogico di atti e documenti (nuovo Titolo V </a:t>
            </a:r>
            <a:r>
              <a:rPr lang="it-IT" i="1" dirty="0">
                <a:solidFill>
                  <a:srgbClr val="941100"/>
                </a:solidFill>
              </a:rPr>
              <a:t>ter</a:t>
            </a:r>
            <a:r>
              <a:rPr lang="it-IT" dirty="0">
                <a:solidFill>
                  <a:srgbClr val="941100"/>
                </a:solidFill>
              </a:rPr>
              <a:t> Disp. Att. c.p.c.).</a:t>
            </a:r>
          </a:p>
          <a:p>
            <a:pPr algn="just"/>
            <a:r>
              <a:rPr lang="it-IT" sz="1600" b="1" dirty="0">
                <a:solidFill>
                  <a:srgbClr val="941100"/>
                </a:solidFill>
              </a:rPr>
              <a:t>Anche la Prima Presidenza della Cassazione, con comunicato del 7 febbraio 2023, ricorda l’obbligatorietà del PCT dal 1° gennaio 2023, con esclusione anche dei depositi a mezzo posta per i nuovi ricorsi </a:t>
            </a:r>
            <a:r>
              <a:rPr lang="it-IT" sz="1600" b="1" i="1" dirty="0">
                <a:solidFill>
                  <a:srgbClr val="941100"/>
                </a:solidFill>
              </a:rPr>
              <a:t>post</a:t>
            </a:r>
            <a:r>
              <a:rPr lang="it-IT" sz="1600" b="1" dirty="0">
                <a:solidFill>
                  <a:srgbClr val="941100"/>
                </a:solidFill>
              </a:rPr>
              <a:t> 1° gennaio.</a:t>
            </a:r>
            <a:endParaRPr lang="it-IT" sz="16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61F97E-487C-F0BC-FC79-FDE1599FCF99}"/>
              </a:ext>
            </a:extLst>
          </p:cNvPr>
          <p:cNvSpPr txBox="1"/>
          <p:nvPr/>
        </p:nvSpPr>
        <p:spPr>
          <a:xfrm>
            <a:off x="8472264" y="1916832"/>
            <a:ext cx="1008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Art. 369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Deposito Ricorso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AF2D2AE-0051-5530-B303-9F2EB8E47E37}"/>
              </a:ext>
            </a:extLst>
          </p:cNvPr>
          <p:cNvSpPr txBox="1"/>
          <p:nvPr/>
        </p:nvSpPr>
        <p:spPr>
          <a:xfrm>
            <a:off x="911424" y="3856980"/>
            <a:ext cx="5544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solidFill>
                  <a:srgbClr val="941100"/>
                </a:solidFill>
              </a:rPr>
              <a:t>Tutti gli atti di instaurazione del contraddittorio successivi (controricorso, ricorso incidentale, rinuncia) e i documenti «nuovi» esaminabili dalla Corte (</a:t>
            </a:r>
            <a:r>
              <a:rPr lang="it-IT" sz="1600" i="1" dirty="0">
                <a:solidFill>
                  <a:srgbClr val="941100"/>
                </a:solidFill>
              </a:rPr>
              <a:t>ex</a:t>
            </a:r>
            <a:r>
              <a:rPr lang="it-IT" sz="1600" dirty="0">
                <a:solidFill>
                  <a:srgbClr val="941100"/>
                </a:solidFill>
              </a:rPr>
              <a:t> art. 372 c.p.c.) </a:t>
            </a:r>
            <a:r>
              <a:rPr lang="it-IT" sz="1600" b="1" u="sng" dirty="0">
                <a:solidFill>
                  <a:srgbClr val="941100"/>
                </a:solidFill>
              </a:rPr>
              <a:t>non devono più essere notificati</a:t>
            </a:r>
            <a:r>
              <a:rPr lang="it-IT" sz="1600" u="sng" dirty="0">
                <a:solidFill>
                  <a:srgbClr val="941100"/>
                </a:solidFill>
              </a:rPr>
              <a:t>, ma solo depositati in telematico</a:t>
            </a:r>
            <a:r>
              <a:rPr lang="it-IT" sz="1600" dirty="0">
                <a:solidFill>
                  <a:srgbClr val="941100"/>
                </a:solidFill>
              </a:rPr>
              <a:t>. Gli atti che in precedenza dovevano essere depositati in cancelleria (memorie, istanze) </a:t>
            </a:r>
            <a:r>
              <a:rPr lang="it-IT" sz="1600" u="sng" dirty="0">
                <a:solidFill>
                  <a:srgbClr val="941100"/>
                </a:solidFill>
              </a:rPr>
              <a:t>sono da depositare in telematico</a:t>
            </a:r>
            <a:r>
              <a:rPr lang="it-IT" sz="1600" dirty="0">
                <a:solidFill>
                  <a:srgbClr val="941100"/>
                </a:solidFill>
              </a:rPr>
              <a:t> nei nuovi termini conseguenti alla razionalizzazione dei riti. </a:t>
            </a:r>
            <a:endParaRPr lang="it-IT" sz="1600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EAB00DB-8301-C872-C5D7-9EAD47871DDB}"/>
              </a:ext>
            </a:extLst>
          </p:cNvPr>
          <p:cNvSpPr txBox="1"/>
          <p:nvPr/>
        </p:nvSpPr>
        <p:spPr>
          <a:xfrm>
            <a:off x="7536160" y="3235623"/>
            <a:ext cx="14401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Art. 370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</a:rPr>
              <a:t>Controricorso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BB8D56C-1547-6D5B-4A93-4E790338ABA2}"/>
              </a:ext>
            </a:extLst>
          </p:cNvPr>
          <p:cNvSpPr txBox="1"/>
          <p:nvPr/>
        </p:nvSpPr>
        <p:spPr>
          <a:xfrm>
            <a:off x="6792886" y="4861609"/>
            <a:ext cx="11753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Art. 371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Ricorso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incidentale</a:t>
            </a:r>
          </a:p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1554A45-FF41-48F0-F21D-3051677CB0C1}"/>
              </a:ext>
            </a:extLst>
          </p:cNvPr>
          <p:cNvSpPr txBox="1"/>
          <p:nvPr/>
        </p:nvSpPr>
        <p:spPr>
          <a:xfrm>
            <a:off x="11784632" y="6381328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8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82" y="170859"/>
            <a:ext cx="8807261" cy="521837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I DEPOSITI (2/2)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3D8F5E8-38A5-874D-AE74-B9967A7D4F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9456891"/>
              </p:ext>
            </p:extLst>
          </p:nvPr>
        </p:nvGraphicFramePr>
        <p:xfrm>
          <a:off x="5281317" y="997850"/>
          <a:ext cx="6935054" cy="5311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el 1">
            <a:extLst>
              <a:ext uri="{FF2B5EF4-FFF2-40B4-BE49-F238E27FC236}">
                <a16:creationId xmlns:a16="http://schemas.microsoft.com/office/drawing/2014/main" id="{903C1C2A-53FD-BB47-A4D6-EF5935BA78C9}"/>
              </a:ext>
            </a:extLst>
          </p:cNvPr>
          <p:cNvSpPr txBox="1">
            <a:spLocks/>
          </p:cNvSpPr>
          <p:nvPr/>
        </p:nvSpPr>
        <p:spPr>
          <a:xfrm>
            <a:off x="191198" y="5134851"/>
            <a:ext cx="11809458" cy="117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endParaRPr lang="en-US" sz="2000" b="0" cap="none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61F97E-487C-F0BC-FC79-FDE1599FCF99}"/>
              </a:ext>
            </a:extLst>
          </p:cNvPr>
          <p:cNvSpPr txBox="1"/>
          <p:nvPr/>
        </p:nvSpPr>
        <p:spPr>
          <a:xfrm>
            <a:off x="8400256" y="1700808"/>
            <a:ext cx="11521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Art. 372</a:t>
            </a:r>
          </a:p>
          <a:p>
            <a:pPr algn="ctr"/>
            <a:r>
              <a:rPr lang="it-IT" sz="1200" dirty="0">
                <a:solidFill>
                  <a:schemeClr val="bg1"/>
                </a:solidFill>
              </a:rPr>
              <a:t>Produzione di altri documenti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EAB00DB-8301-C872-C5D7-9EAD47871DDB}"/>
              </a:ext>
            </a:extLst>
          </p:cNvPr>
          <p:cNvSpPr txBox="1"/>
          <p:nvPr/>
        </p:nvSpPr>
        <p:spPr>
          <a:xfrm>
            <a:off x="7824192" y="3356992"/>
            <a:ext cx="11521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Art. 390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Rinuncia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55BE16A-5579-57A7-9CE5-2EB8215893F8}"/>
              </a:ext>
            </a:extLst>
          </p:cNvPr>
          <p:cNvSpPr txBox="1"/>
          <p:nvPr/>
        </p:nvSpPr>
        <p:spPr>
          <a:xfrm>
            <a:off x="6888087" y="4851157"/>
            <a:ext cx="11521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Memorie (</a:t>
            </a:r>
            <a:r>
              <a:rPr lang="it-IT" sz="1400" b="1" dirty="0">
                <a:solidFill>
                  <a:schemeClr val="bg1"/>
                </a:solidFill>
              </a:rPr>
              <a:t>Art. 378 </a:t>
            </a:r>
            <a:r>
              <a:rPr lang="it-IT" sz="1400" dirty="0">
                <a:solidFill>
                  <a:schemeClr val="bg1"/>
                </a:solidFill>
              </a:rPr>
              <a:t>e </a:t>
            </a:r>
            <a:r>
              <a:rPr lang="it-IT" sz="1400" b="1" dirty="0">
                <a:solidFill>
                  <a:schemeClr val="bg1"/>
                </a:solidFill>
              </a:rPr>
              <a:t>380 </a:t>
            </a:r>
            <a:r>
              <a:rPr lang="it-IT" sz="1400" b="1" i="1" dirty="0">
                <a:solidFill>
                  <a:schemeClr val="bg1"/>
                </a:solidFill>
              </a:rPr>
              <a:t>bis</a:t>
            </a:r>
            <a:r>
              <a:rPr lang="it-IT" sz="1400" b="1" dirty="0">
                <a:solidFill>
                  <a:schemeClr val="bg1"/>
                </a:solidFill>
              </a:rPr>
              <a:t>.1</a:t>
            </a:r>
            <a:r>
              <a:rPr lang="it-IT" sz="1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3F1DE4-1791-969F-FF9F-7D2821C42433}"/>
              </a:ext>
            </a:extLst>
          </p:cNvPr>
          <p:cNvSpPr txBox="1"/>
          <p:nvPr/>
        </p:nvSpPr>
        <p:spPr>
          <a:xfrm>
            <a:off x="263352" y="1196752"/>
            <a:ext cx="64087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A parte il PCT (in vigore dal 1° gennaio 2023), è previsto che:</a:t>
            </a:r>
          </a:p>
          <a:p>
            <a:pPr marL="285750" indent="-285750" algn="just">
              <a:buFontTx/>
              <a:buChar char="-"/>
            </a:pPr>
            <a:r>
              <a:rPr lang="it-IT" dirty="0">
                <a:solidFill>
                  <a:srgbClr val="941100"/>
                </a:solidFill>
              </a:rPr>
              <a:t>le disposizioni degli artt. 369, 370 e 371 si applichino ai procedimenti instaurati dopo il </a:t>
            </a:r>
            <a:r>
              <a:rPr lang="it-IT" b="1" dirty="0">
                <a:solidFill>
                  <a:srgbClr val="941100"/>
                </a:solidFill>
              </a:rPr>
              <a:t>1° gennaio 2023</a:t>
            </a:r>
          </a:p>
          <a:p>
            <a:pPr marL="285750" indent="-285750" algn="just">
              <a:buFontTx/>
              <a:buChar char="-"/>
            </a:pPr>
            <a:r>
              <a:rPr lang="it-IT" dirty="0">
                <a:solidFill>
                  <a:srgbClr val="941100"/>
                </a:solidFill>
              </a:rPr>
              <a:t>i depositi contemplati agli artt. 372, 390, 378 e 380 </a:t>
            </a:r>
            <a:r>
              <a:rPr lang="it-IT" i="1" dirty="0">
                <a:solidFill>
                  <a:srgbClr val="941100"/>
                </a:solidFill>
              </a:rPr>
              <a:t>bis</a:t>
            </a:r>
            <a:r>
              <a:rPr lang="it-IT" dirty="0">
                <a:solidFill>
                  <a:srgbClr val="941100"/>
                </a:solidFill>
              </a:rPr>
              <a:t>.1 saranno invece regolati dalla normativa riformata se relativi a ricorsi </a:t>
            </a:r>
            <a:r>
              <a:rPr lang="it-IT" b="1" dirty="0">
                <a:solidFill>
                  <a:srgbClr val="941100"/>
                </a:solidFill>
              </a:rPr>
              <a:t>già</a:t>
            </a:r>
            <a:r>
              <a:rPr lang="it-IT" dirty="0">
                <a:solidFill>
                  <a:srgbClr val="941100"/>
                </a:solidFill>
              </a:rPr>
              <a:t> pendenti a tale data, purché </a:t>
            </a:r>
            <a:r>
              <a:rPr lang="it-IT" b="1" dirty="0">
                <a:solidFill>
                  <a:srgbClr val="941100"/>
                </a:solidFill>
              </a:rPr>
              <a:t>senza</a:t>
            </a:r>
            <a:r>
              <a:rPr lang="it-IT" dirty="0">
                <a:solidFill>
                  <a:srgbClr val="941100"/>
                </a:solidFill>
              </a:rPr>
              <a:t> fissazione di udienza o adunanza camerale e</a:t>
            </a:r>
          </a:p>
          <a:p>
            <a:pPr marL="285750" indent="-285750" algn="just">
              <a:buFontTx/>
              <a:buChar char="-"/>
            </a:pPr>
            <a:r>
              <a:rPr lang="it-IT" dirty="0">
                <a:solidFill>
                  <a:srgbClr val="941100"/>
                </a:solidFill>
              </a:rPr>
              <a:t> gli stessi depositi saranno invece regolati dalla normativa anteriore se relativi a ricorsi </a:t>
            </a:r>
            <a:r>
              <a:rPr lang="it-IT" b="1" dirty="0">
                <a:solidFill>
                  <a:srgbClr val="941100"/>
                </a:solidFill>
              </a:rPr>
              <a:t>già</a:t>
            </a:r>
            <a:r>
              <a:rPr lang="it-IT" dirty="0">
                <a:solidFill>
                  <a:srgbClr val="941100"/>
                </a:solidFill>
              </a:rPr>
              <a:t> pendenti a tale data, </a:t>
            </a:r>
            <a:r>
              <a:rPr lang="it-IT" b="1" dirty="0">
                <a:solidFill>
                  <a:srgbClr val="941100"/>
                </a:solidFill>
              </a:rPr>
              <a:t>con</a:t>
            </a:r>
            <a:r>
              <a:rPr lang="it-IT" dirty="0">
                <a:solidFill>
                  <a:srgbClr val="941100"/>
                </a:solidFill>
              </a:rPr>
              <a:t> fissazione di udienza o adunanza camerale</a:t>
            </a:r>
          </a:p>
          <a:p>
            <a:pPr algn="just"/>
            <a:r>
              <a:rPr lang="it-IT" dirty="0">
                <a:solidFill>
                  <a:srgbClr val="941100"/>
                </a:solidFill>
              </a:rPr>
              <a:t>(art. 35 co. 6 </a:t>
            </a:r>
            <a:r>
              <a:rPr lang="it-IT" dirty="0" err="1">
                <a:solidFill>
                  <a:srgbClr val="941100"/>
                </a:solidFill>
              </a:rPr>
              <a:t>D.Lgs.</a:t>
            </a:r>
            <a:r>
              <a:rPr lang="it-IT" dirty="0">
                <a:solidFill>
                  <a:srgbClr val="941100"/>
                </a:solidFill>
              </a:rPr>
              <a:t> 149/2022, cd. «Riforma Cartabia»).</a:t>
            </a:r>
            <a:endParaRPr lang="it-IT" sz="1600" b="1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A0CB912-B25D-98F1-3836-21DADBB36DE0}"/>
              </a:ext>
            </a:extLst>
          </p:cNvPr>
          <p:cNvSpPr txBox="1"/>
          <p:nvPr/>
        </p:nvSpPr>
        <p:spPr>
          <a:xfrm>
            <a:off x="11784632" y="6381328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77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82" y="170859"/>
            <a:ext cx="8807261" cy="521837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LE UDIENZE E LE ADUNANZE: DIFFERENZE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3D8F5E8-38A5-874D-AE74-B9967A7D4F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0671934"/>
              </p:ext>
            </p:extLst>
          </p:nvPr>
        </p:nvGraphicFramePr>
        <p:xfrm>
          <a:off x="5281317" y="997850"/>
          <a:ext cx="6935054" cy="54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el 1">
            <a:extLst>
              <a:ext uri="{FF2B5EF4-FFF2-40B4-BE49-F238E27FC236}">
                <a16:creationId xmlns:a16="http://schemas.microsoft.com/office/drawing/2014/main" id="{903C1C2A-53FD-BB47-A4D6-EF5935BA78C9}"/>
              </a:ext>
            </a:extLst>
          </p:cNvPr>
          <p:cNvSpPr txBox="1">
            <a:spLocks/>
          </p:cNvSpPr>
          <p:nvPr/>
        </p:nvSpPr>
        <p:spPr>
          <a:xfrm>
            <a:off x="191198" y="5134851"/>
            <a:ext cx="11809458" cy="117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endParaRPr lang="en-US" sz="2000" b="0" cap="none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61F97E-487C-F0BC-FC79-FDE1599FCF99}"/>
              </a:ext>
            </a:extLst>
          </p:cNvPr>
          <p:cNvSpPr txBox="1"/>
          <p:nvPr/>
        </p:nvSpPr>
        <p:spPr>
          <a:xfrm>
            <a:off x="7608168" y="1970837"/>
            <a:ext cx="1152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Udienza pubblica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375)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EAB00DB-8301-C872-C5D7-9EAD47871DDB}"/>
              </a:ext>
            </a:extLst>
          </p:cNvPr>
          <p:cNvSpPr txBox="1"/>
          <p:nvPr/>
        </p:nvSpPr>
        <p:spPr>
          <a:xfrm>
            <a:off x="7104112" y="3710062"/>
            <a:ext cx="11521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Adunanza camerale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375)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3F1DE4-1791-969F-FF9F-7D2821C42433}"/>
              </a:ext>
            </a:extLst>
          </p:cNvPr>
          <p:cNvSpPr txBox="1"/>
          <p:nvPr/>
        </p:nvSpPr>
        <p:spPr>
          <a:xfrm>
            <a:off x="551384" y="2008094"/>
            <a:ext cx="64087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La «Riforma» istituzionalizza l’adunanza camerale come «regola» (sia per le SS.UU. che per la S. Semplice) rispetto all’udienza pubblica, che diviene l’eccezione; contemporaneamente </a:t>
            </a:r>
            <a:r>
              <a:rPr lang="it-IT" b="1" dirty="0">
                <a:solidFill>
                  <a:srgbClr val="941100"/>
                </a:solidFill>
              </a:rPr>
              <a:t>l’eliminazione della Sezione «filtro»</a:t>
            </a:r>
            <a:r>
              <a:rPr lang="it-IT" dirty="0">
                <a:solidFill>
                  <a:srgbClr val="941100"/>
                </a:solidFill>
              </a:rPr>
              <a:t> (la VI civile, introdotta con L. 18 giugno 2009, n. 69) comporta che presso tutte le Sezioni potrà essere adottato un rito cd. «accelerato» per la trattazione dei ricorsi inammissibili, improcedibili o manifestamente infondati.</a:t>
            </a:r>
            <a:endParaRPr lang="it-IT" sz="16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9BE8D42-6D2B-65CF-04B8-3574D0D3C993}"/>
              </a:ext>
            </a:extLst>
          </p:cNvPr>
          <p:cNvSpPr txBox="1"/>
          <p:nvPr/>
        </p:nvSpPr>
        <p:spPr>
          <a:xfrm>
            <a:off x="11784632" y="6381328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9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42569"/>
            <a:ext cx="8856983" cy="666151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LE UDIENZE E LE ADUNANZE: ASSEGNAZIONE E FISSAZIONE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3D8F5E8-38A5-874D-AE74-B9967A7D4F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1950677"/>
              </p:ext>
            </p:extLst>
          </p:nvPr>
        </p:nvGraphicFramePr>
        <p:xfrm>
          <a:off x="5256946" y="974062"/>
          <a:ext cx="6935054" cy="54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el 1">
            <a:extLst>
              <a:ext uri="{FF2B5EF4-FFF2-40B4-BE49-F238E27FC236}">
                <a16:creationId xmlns:a16="http://schemas.microsoft.com/office/drawing/2014/main" id="{903C1C2A-53FD-BB47-A4D6-EF5935BA78C9}"/>
              </a:ext>
            </a:extLst>
          </p:cNvPr>
          <p:cNvSpPr txBox="1">
            <a:spLocks/>
          </p:cNvSpPr>
          <p:nvPr/>
        </p:nvSpPr>
        <p:spPr>
          <a:xfrm>
            <a:off x="191198" y="5134851"/>
            <a:ext cx="11809458" cy="117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endParaRPr lang="en-US" sz="2000" b="0" cap="none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61F97E-487C-F0BC-FC79-FDE1599FCF99}"/>
              </a:ext>
            </a:extLst>
          </p:cNvPr>
          <p:cNvSpPr txBox="1"/>
          <p:nvPr/>
        </p:nvSpPr>
        <p:spPr>
          <a:xfrm>
            <a:off x="7464152" y="177281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Assegnazione 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376)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EAB00DB-8301-C872-C5D7-9EAD47871DDB}"/>
              </a:ext>
            </a:extLst>
          </p:cNvPr>
          <p:cNvSpPr txBox="1"/>
          <p:nvPr/>
        </p:nvSpPr>
        <p:spPr>
          <a:xfrm>
            <a:off x="7104112" y="3710062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Fissazione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377)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3F1DE4-1791-969F-FF9F-7D2821C42433}"/>
              </a:ext>
            </a:extLst>
          </p:cNvPr>
          <p:cNvSpPr txBox="1"/>
          <p:nvPr/>
        </p:nvSpPr>
        <p:spPr>
          <a:xfrm>
            <a:off x="839416" y="2721694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Anche il procedimento di assegnazione alle Sezioni e di fissazione delle udienze/adunanze viene uniformato e reso compatibile con il PCT.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D462508-957C-874E-6CC7-96CA9FFF7195}"/>
              </a:ext>
            </a:extLst>
          </p:cNvPr>
          <p:cNvSpPr txBox="1"/>
          <p:nvPr/>
        </p:nvSpPr>
        <p:spPr>
          <a:xfrm>
            <a:off x="11851341" y="6544235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474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42569"/>
            <a:ext cx="8856983" cy="666151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LE UDIENZE E LE ADUNANZE: COMUNICAZIONI DI CANCELLERIA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3D8F5E8-38A5-874D-AE74-B9967A7D4F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3831997"/>
              </p:ext>
            </p:extLst>
          </p:nvPr>
        </p:nvGraphicFramePr>
        <p:xfrm>
          <a:off x="5281317" y="981336"/>
          <a:ext cx="6935054" cy="54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el 1">
            <a:extLst>
              <a:ext uri="{FF2B5EF4-FFF2-40B4-BE49-F238E27FC236}">
                <a16:creationId xmlns:a16="http://schemas.microsoft.com/office/drawing/2014/main" id="{903C1C2A-53FD-BB47-A4D6-EF5935BA78C9}"/>
              </a:ext>
            </a:extLst>
          </p:cNvPr>
          <p:cNvSpPr txBox="1">
            <a:spLocks/>
          </p:cNvSpPr>
          <p:nvPr/>
        </p:nvSpPr>
        <p:spPr>
          <a:xfrm>
            <a:off x="191198" y="5134851"/>
            <a:ext cx="11809458" cy="117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endParaRPr lang="en-US" sz="2000" b="0" cap="none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61F97E-487C-F0BC-FC79-FDE1599FCF99}"/>
              </a:ext>
            </a:extLst>
          </p:cNvPr>
          <p:cNvSpPr txBox="1"/>
          <p:nvPr/>
        </p:nvSpPr>
        <p:spPr>
          <a:xfrm>
            <a:off x="7464152" y="2330296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Udienza Pubblica 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377)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EAB00DB-8301-C872-C5D7-9EAD47871DDB}"/>
              </a:ext>
            </a:extLst>
          </p:cNvPr>
          <p:cNvSpPr txBox="1"/>
          <p:nvPr/>
        </p:nvSpPr>
        <p:spPr>
          <a:xfrm>
            <a:off x="7032104" y="3998094"/>
            <a:ext cx="11521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Adunanza </a:t>
            </a:r>
          </a:p>
          <a:p>
            <a:pPr algn="ctr"/>
            <a:r>
              <a:rPr lang="it-IT" sz="1400" dirty="0">
                <a:solidFill>
                  <a:schemeClr val="bg1"/>
                </a:solidFill>
              </a:rPr>
              <a:t>camerale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380 </a:t>
            </a:r>
            <a:r>
              <a:rPr lang="it-IT" sz="1400" b="1" i="1" dirty="0">
                <a:solidFill>
                  <a:schemeClr val="bg1"/>
                </a:solidFill>
              </a:rPr>
              <a:t>bis</a:t>
            </a:r>
            <a:r>
              <a:rPr lang="it-IT" sz="1400" b="1" dirty="0">
                <a:solidFill>
                  <a:schemeClr val="bg1"/>
                </a:solidFill>
              </a:rPr>
              <a:t>.1)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3F1DE4-1791-969F-FF9F-7D2821C42433}"/>
              </a:ext>
            </a:extLst>
          </p:cNvPr>
          <p:cNvSpPr txBox="1"/>
          <p:nvPr/>
        </p:nvSpPr>
        <p:spPr>
          <a:xfrm>
            <a:off x="839416" y="2721694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Inoltre i termini per le comunicazioni dell’avviso di fissazione sono stati unificati e le comunicazioni estese al P.M..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D462508-957C-874E-6CC7-96CA9FFF7195}"/>
              </a:ext>
            </a:extLst>
          </p:cNvPr>
          <p:cNvSpPr txBox="1"/>
          <p:nvPr/>
        </p:nvSpPr>
        <p:spPr>
          <a:xfrm>
            <a:off x="11851341" y="6544235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3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82" y="75507"/>
            <a:ext cx="8807261" cy="905221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LE UDIENZE E LE ADUNANZE: la discussione e L’UDIENZA PUBBLICA CAMERALIZZATA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3D8F5E8-38A5-874D-AE74-B9967A7D4F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8017749"/>
              </p:ext>
            </p:extLst>
          </p:nvPr>
        </p:nvGraphicFramePr>
        <p:xfrm>
          <a:off x="5281317" y="997850"/>
          <a:ext cx="6935054" cy="54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el 1">
            <a:extLst>
              <a:ext uri="{FF2B5EF4-FFF2-40B4-BE49-F238E27FC236}">
                <a16:creationId xmlns:a16="http://schemas.microsoft.com/office/drawing/2014/main" id="{903C1C2A-53FD-BB47-A4D6-EF5935BA78C9}"/>
              </a:ext>
            </a:extLst>
          </p:cNvPr>
          <p:cNvSpPr txBox="1">
            <a:spLocks/>
          </p:cNvSpPr>
          <p:nvPr/>
        </p:nvSpPr>
        <p:spPr>
          <a:xfrm>
            <a:off x="191198" y="5134851"/>
            <a:ext cx="11809458" cy="117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endParaRPr lang="en-US" sz="2000" b="0" cap="none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61F97E-487C-F0BC-FC79-FDE1599FCF99}"/>
              </a:ext>
            </a:extLst>
          </p:cNvPr>
          <p:cNvSpPr txBox="1"/>
          <p:nvPr/>
        </p:nvSpPr>
        <p:spPr>
          <a:xfrm>
            <a:off x="7536160" y="232971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Discussione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379)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EAB00DB-8301-C872-C5D7-9EAD47871DDB}"/>
              </a:ext>
            </a:extLst>
          </p:cNvPr>
          <p:cNvSpPr txBox="1"/>
          <p:nvPr/>
        </p:nvSpPr>
        <p:spPr>
          <a:xfrm>
            <a:off x="6960096" y="3998094"/>
            <a:ext cx="14401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Deliberazione della sentenza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380)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3F1DE4-1791-969F-FF9F-7D2821C42433}"/>
              </a:ext>
            </a:extLst>
          </p:cNvPr>
          <p:cNvSpPr txBox="1"/>
          <p:nvPr/>
        </p:nvSpPr>
        <p:spPr>
          <a:xfrm>
            <a:off x="839416" y="1124744"/>
            <a:ext cx="64087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Nonostante la «Riforma» stigmatizzi la necessità  che l’udienza pubblica si svolga </a:t>
            </a:r>
            <a:r>
              <a:rPr lang="it-IT" b="1" dirty="0">
                <a:solidFill>
                  <a:srgbClr val="941100"/>
                </a:solidFill>
              </a:rPr>
              <a:t>sempre</a:t>
            </a:r>
            <a:r>
              <a:rPr lang="it-IT" dirty="0">
                <a:solidFill>
                  <a:srgbClr val="941100"/>
                </a:solidFill>
              </a:rPr>
              <a:t> in presenza, con il D.L. 29 dicembre 2022 n. 198 (cd. «Milleproroghe»: art. 8, co. 8) sono state prorogate, sino al 30 giugno 2023, le disposizioni relative all’udienza pubblica «</a:t>
            </a:r>
            <a:r>
              <a:rPr lang="it-IT" dirty="0" err="1">
                <a:solidFill>
                  <a:srgbClr val="941100"/>
                </a:solidFill>
              </a:rPr>
              <a:t>cameralizzata</a:t>
            </a:r>
            <a:r>
              <a:rPr lang="it-IT" dirty="0">
                <a:solidFill>
                  <a:srgbClr val="941100"/>
                </a:solidFill>
              </a:rPr>
              <a:t>» istituite in periodo emergenziale.</a:t>
            </a:r>
            <a:endParaRPr lang="it-IT" sz="1600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9904F7E-B757-53B0-A4EA-3FDBBEEB5511}"/>
              </a:ext>
            </a:extLst>
          </p:cNvPr>
          <p:cNvSpPr txBox="1"/>
          <p:nvPr/>
        </p:nvSpPr>
        <p:spPr>
          <a:xfrm>
            <a:off x="3370729" y="53071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86776CF-CF45-307B-382E-05BDD56FF830}"/>
              </a:ext>
            </a:extLst>
          </p:cNvPr>
          <p:cNvSpPr txBox="1"/>
          <p:nvPr/>
        </p:nvSpPr>
        <p:spPr>
          <a:xfrm>
            <a:off x="3944471" y="43389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AE8A4B1-4AB2-B989-BD4D-9B3061AC828D}"/>
              </a:ext>
            </a:extLst>
          </p:cNvPr>
          <p:cNvSpPr txBox="1"/>
          <p:nvPr/>
        </p:nvSpPr>
        <p:spPr>
          <a:xfrm>
            <a:off x="983741" y="3212976"/>
            <a:ext cx="5760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L’art. 23, co. 8 </a:t>
            </a:r>
            <a:r>
              <a:rPr lang="it-IT" i="1" dirty="0">
                <a:solidFill>
                  <a:srgbClr val="941100"/>
                </a:solidFill>
              </a:rPr>
              <a:t>bis</a:t>
            </a:r>
            <a:r>
              <a:rPr lang="it-IT" dirty="0">
                <a:solidFill>
                  <a:srgbClr val="941100"/>
                </a:solidFill>
              </a:rPr>
              <a:t> del D.L. cd. «Ristori» (n. 137/2020) ha previsto che si proceda in camera di consiglio, </a:t>
            </a:r>
            <a:r>
              <a:rPr lang="it-IT" u="sng" dirty="0">
                <a:solidFill>
                  <a:srgbClr val="941100"/>
                </a:solidFill>
              </a:rPr>
              <a:t>salvo che </a:t>
            </a:r>
            <a:r>
              <a:rPr lang="it-IT" b="1" u="sng" dirty="0">
                <a:solidFill>
                  <a:srgbClr val="941100"/>
                </a:solidFill>
              </a:rPr>
              <a:t>una delle parti </a:t>
            </a:r>
            <a:r>
              <a:rPr lang="it-IT" u="sng" dirty="0">
                <a:solidFill>
                  <a:srgbClr val="941100"/>
                </a:solidFill>
              </a:rPr>
              <a:t>o il </a:t>
            </a:r>
            <a:r>
              <a:rPr lang="it-IT" b="1" u="sng" dirty="0">
                <a:solidFill>
                  <a:srgbClr val="941100"/>
                </a:solidFill>
              </a:rPr>
              <a:t>procuratore generale </a:t>
            </a:r>
            <a:r>
              <a:rPr lang="it-IT" u="sng" dirty="0">
                <a:solidFill>
                  <a:srgbClr val="941100"/>
                </a:solidFill>
              </a:rPr>
              <a:t>facciano richiesta di discussione orale</a:t>
            </a:r>
            <a:r>
              <a:rPr lang="it-IT" dirty="0">
                <a:solidFill>
                  <a:srgbClr val="941100"/>
                </a:solidFill>
              </a:rPr>
              <a:t> con atto depositato (ora: in PCT) venticinque giorni </a:t>
            </a:r>
            <a:r>
              <a:rPr lang="it-IT" b="1" dirty="0">
                <a:solidFill>
                  <a:srgbClr val="941100"/>
                </a:solidFill>
              </a:rPr>
              <a:t>liberi</a:t>
            </a:r>
            <a:r>
              <a:rPr lang="it-IT" dirty="0">
                <a:solidFill>
                  <a:srgbClr val="941100"/>
                </a:solidFill>
              </a:rPr>
              <a:t> prima dell'udienza. </a:t>
            </a:r>
          </a:p>
          <a:p>
            <a:pPr algn="just"/>
            <a:endParaRPr lang="it-IT" dirty="0">
              <a:solidFill>
                <a:srgbClr val="941100"/>
              </a:solidFill>
            </a:endParaRPr>
          </a:p>
          <a:p>
            <a:pPr algn="just"/>
            <a:r>
              <a:rPr lang="it-IT" b="1" u="sng" dirty="0">
                <a:solidFill>
                  <a:srgbClr val="941100"/>
                </a:solidFill>
              </a:rPr>
              <a:t>In mancanza di istanza per la discussione</a:t>
            </a:r>
            <a:r>
              <a:rPr lang="it-IT" dirty="0">
                <a:solidFill>
                  <a:srgbClr val="941100"/>
                </a:solidFill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it-IT" dirty="0">
                <a:solidFill>
                  <a:srgbClr val="941100"/>
                </a:solidFill>
              </a:rPr>
              <a:t>Conclusioni scritte P.G. (15 gg. prima)</a:t>
            </a:r>
          </a:p>
          <a:p>
            <a:pPr marL="285750" indent="-285750" algn="just">
              <a:buFontTx/>
              <a:buChar char="-"/>
            </a:pPr>
            <a:r>
              <a:rPr lang="it-IT" dirty="0">
                <a:solidFill>
                  <a:srgbClr val="941100"/>
                </a:solidFill>
              </a:rPr>
              <a:t>Memorie (5 gg. prima).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6253036-E4CF-2254-C0BF-573E6EABDCAC}"/>
              </a:ext>
            </a:extLst>
          </p:cNvPr>
          <p:cNvSpPr txBox="1"/>
          <p:nvPr/>
        </p:nvSpPr>
        <p:spPr>
          <a:xfrm>
            <a:off x="11784632" y="6381328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18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1AAC3-A446-474D-B586-F58FC303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82" y="188640"/>
            <a:ext cx="8807261" cy="477511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it-IT" sz="2400" dirty="0">
                <a:solidFill>
                  <a:srgbClr val="941100"/>
                </a:solidFill>
              </a:rPr>
              <a:t>LE UDIENZE E LE ADUNANZE: PRONUNCIA in c.c.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3D8F5E8-38A5-874D-AE74-B9967A7D4F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8144717"/>
              </p:ext>
            </p:extLst>
          </p:nvPr>
        </p:nvGraphicFramePr>
        <p:xfrm>
          <a:off x="5281317" y="997850"/>
          <a:ext cx="6935054" cy="54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el 1">
            <a:extLst>
              <a:ext uri="{FF2B5EF4-FFF2-40B4-BE49-F238E27FC236}">
                <a16:creationId xmlns:a16="http://schemas.microsoft.com/office/drawing/2014/main" id="{903C1C2A-53FD-BB47-A4D6-EF5935BA78C9}"/>
              </a:ext>
            </a:extLst>
          </p:cNvPr>
          <p:cNvSpPr txBox="1">
            <a:spLocks/>
          </p:cNvSpPr>
          <p:nvPr/>
        </p:nvSpPr>
        <p:spPr>
          <a:xfrm>
            <a:off x="191198" y="5134851"/>
            <a:ext cx="11809458" cy="117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cap="all" baseline="0">
                <a:solidFill>
                  <a:schemeClr val="tx2"/>
                </a:solidFill>
                <a:latin typeface="Verdana" panose="020B0604030504040204" pitchFamily="34" charset="0"/>
                <a:ea typeface="+mj-ea"/>
                <a:cs typeface="Verdana" panose="020B0604030504040204" pitchFamily="34" charset="0"/>
              </a:defRPr>
            </a:lvl1pPr>
          </a:lstStyle>
          <a:p>
            <a:endParaRPr lang="en-US" sz="2000" b="0" cap="none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61F97E-487C-F0BC-FC79-FDE1599FCF99}"/>
              </a:ext>
            </a:extLst>
          </p:cNvPr>
          <p:cNvSpPr txBox="1"/>
          <p:nvPr/>
        </p:nvSpPr>
        <p:spPr>
          <a:xfrm>
            <a:off x="7752184" y="2330877"/>
            <a:ext cx="1152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Rito camerale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</a:rPr>
              <a:t>(Art. 380 </a:t>
            </a:r>
            <a:r>
              <a:rPr lang="it-IT" sz="1400" b="1" i="1" dirty="0">
                <a:solidFill>
                  <a:schemeClr val="bg1"/>
                </a:solidFill>
              </a:rPr>
              <a:t>bis</a:t>
            </a:r>
            <a:r>
              <a:rPr lang="it-IT" sz="1400" b="1" dirty="0">
                <a:solidFill>
                  <a:schemeClr val="bg1"/>
                </a:solidFill>
              </a:rPr>
              <a:t>.1)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3F1DE4-1791-969F-FF9F-7D2821C42433}"/>
              </a:ext>
            </a:extLst>
          </p:cNvPr>
          <p:cNvSpPr txBox="1"/>
          <p:nvPr/>
        </p:nvSpPr>
        <p:spPr>
          <a:xfrm>
            <a:off x="839416" y="2008094"/>
            <a:ext cx="64087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941100"/>
                </a:solidFill>
              </a:rPr>
              <a:t>La «Riforma» unifica i riti e in ossequio alla nomofilachia riafferma la centralità dell’udienza pubblica che viene riservata alle sole questioni rilevanti; anche le SS.UU. decideranno con adunanza camerale tutte le volte che non ricorreranno in concreto questioni di massima di particolare importanza (per es. in casi di giurisdizione non controversi).</a:t>
            </a:r>
            <a:endParaRPr lang="it-IT" sz="1600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074B821-5AB3-A505-E3D4-2387EA48A919}"/>
              </a:ext>
            </a:extLst>
          </p:cNvPr>
          <p:cNvSpPr txBox="1"/>
          <p:nvPr/>
        </p:nvSpPr>
        <p:spPr>
          <a:xfrm>
            <a:off x="11815482" y="6508376"/>
            <a:ext cx="2503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149C93-043E-1946-99C3-1562491FBCE9}" type="slidenum">
              <a:rPr kumimoji="0" lang="it-IT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5905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ITLE | CHAPTER | CLOSING">
  <a:themeElements>
    <a:clrScheme name="ADVANT">
      <a:dk1>
        <a:srgbClr val="000000"/>
      </a:dk1>
      <a:lt1>
        <a:srgbClr val="FFFFFF"/>
      </a:lt1>
      <a:dk2>
        <a:srgbClr val="AC1938"/>
      </a:dk2>
      <a:lt2>
        <a:srgbClr val="646363"/>
      </a:lt2>
      <a:accent1>
        <a:srgbClr val="494949"/>
      </a:accent1>
      <a:accent2>
        <a:srgbClr val="7B7B79"/>
      </a:accent2>
      <a:accent3>
        <a:srgbClr val="A7A7A8"/>
      </a:accent3>
      <a:accent4>
        <a:srgbClr val="800026"/>
      </a:accent4>
      <a:accent5>
        <a:srgbClr val="A90036"/>
      </a:accent5>
      <a:accent6>
        <a:srgbClr val="E5A5A7"/>
      </a:accent6>
      <a:hlink>
        <a:srgbClr val="D3797E"/>
      </a:hlink>
      <a:folHlink>
        <a:srgbClr val="919292"/>
      </a:folHlink>
    </a:clrScheme>
    <a:fontScheme name="Advant">
      <a:majorFont>
        <a:latin typeface="Verdana Bol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">
  <a:themeElements>
    <a:clrScheme name="ADVANT">
      <a:dk1>
        <a:srgbClr val="000000"/>
      </a:dk1>
      <a:lt1>
        <a:srgbClr val="FFFFFF"/>
      </a:lt1>
      <a:dk2>
        <a:srgbClr val="AC1938"/>
      </a:dk2>
      <a:lt2>
        <a:srgbClr val="646363"/>
      </a:lt2>
      <a:accent1>
        <a:srgbClr val="494949"/>
      </a:accent1>
      <a:accent2>
        <a:srgbClr val="7B7B79"/>
      </a:accent2>
      <a:accent3>
        <a:srgbClr val="A7A7A8"/>
      </a:accent3>
      <a:accent4>
        <a:srgbClr val="800026"/>
      </a:accent4>
      <a:accent5>
        <a:srgbClr val="A90036"/>
      </a:accent5>
      <a:accent6>
        <a:srgbClr val="E5A5A7"/>
      </a:accent6>
      <a:hlink>
        <a:srgbClr val="D3797E"/>
      </a:hlink>
      <a:folHlink>
        <a:srgbClr val="919292"/>
      </a:folHlink>
    </a:clrScheme>
    <a:fontScheme name="Advant">
      <a:majorFont>
        <a:latin typeface="Verdana Bol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 D M S _ L i v e ! 8 3 7 6 8 0 9 . 2 < / d o c u m e n t i d >  
     < s e n d e r i d > C K A I S E R < / s e n d e r i d >  
     < s e n d e r e m a i l > C H R I S T I N E . K A I S E R @ B B L A W . C O M < / s e n d e r e m a i l >  
     < l a s t m o d i f i e d > 2 0 2 1 - 0 6 - 1 5 T 0 8 : 4 8 : 5 2 . 0 0 0 0 0 0 0 + 0 2 : 0 0 < / l a s t m o d i f i e d >  
     < d a t a b a s e > D M S _ L i v e < / d a t a b a s e >  
 < / p r o p e r t i e s > 
</file>

<file path=customXml/itemProps1.xml><?xml version="1.0" encoding="utf-8"?>
<ds:datastoreItem xmlns:ds="http://schemas.openxmlformats.org/officeDocument/2006/customXml" ds:itemID="{9EC8155C-3146-E84F-B0A7-2EAEDCF11722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6193</TotalTime>
  <Words>2737</Words>
  <Application>Microsoft Macintosh PowerPoint</Application>
  <PresentationFormat>Widescreen</PresentationFormat>
  <Paragraphs>244</Paragraphs>
  <Slides>16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4" baseType="lpstr">
      <vt:lpstr>Arial</vt:lpstr>
      <vt:lpstr>Calibri</vt:lpstr>
      <vt:lpstr>Verdana</vt:lpstr>
      <vt:lpstr>Verdana Bold</vt:lpstr>
      <vt:lpstr>Wingdings</vt:lpstr>
      <vt:lpstr>TITLE | CHAPTER | CLOSING</vt:lpstr>
      <vt:lpstr>CONTENT</vt:lpstr>
      <vt:lpstr>think-cell Folie</vt:lpstr>
      <vt:lpstr> Questioni nuove e controverse in tema di giudizio di appello e di legittimità dopo la riforma Cartabia   ASSOCIAZIONE RAGIONE &amp; DIRITTO 5 giugno 2023    RIFORMA DEL GIUDIZIO DI CASSAZIONE artt. 369/380 ter artt. 390 e 391 bis </vt:lpstr>
      <vt:lpstr>Presentazione standard di PowerPoint</vt:lpstr>
      <vt:lpstr>I DEPOSITI (1/2)</vt:lpstr>
      <vt:lpstr>I DEPOSITI (2/2)</vt:lpstr>
      <vt:lpstr>LE UDIENZE E LE ADUNANZE: DIFFERENZE</vt:lpstr>
      <vt:lpstr>LE UDIENZE E LE ADUNANZE: ASSEGNAZIONE E FISSAZIONE</vt:lpstr>
      <vt:lpstr>LE UDIENZE E LE ADUNANZE: COMUNICAZIONI DI CANCELLERIA</vt:lpstr>
      <vt:lpstr>LE UDIENZE E LE ADUNANZE: la discussione e L’UDIENZA PUBBLICA CAMERALIZZATA</vt:lpstr>
      <vt:lpstr>LE UDIENZE E LE ADUNANZE: PRONUNCIA in c.c.</vt:lpstr>
      <vt:lpstr>LE UDIENZE E LE ADUNANZE: istanze di regolamento di giurisdizione e di competenza</vt:lpstr>
      <vt:lpstr>LE UDIENZE E LE ADUNANZE: CORREZIONE DI ERRORI MATERIALI E REVOCAZIONE</vt:lpstr>
      <vt:lpstr>Disciplina transitoria</vt:lpstr>
      <vt:lpstr>Disciplina transitoria</vt:lpstr>
      <vt:lpstr>PROVVEDIMENTI DI INDIRIZZO E RELAZIONI DELLA S.C.</vt:lpstr>
      <vt:lpstr>RECENTI CONTRIBUTI GIURISPRUDENZIALI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 Mamontova</dc:creator>
  <cp:lastModifiedBy>Iolanda Boccia</cp:lastModifiedBy>
  <cp:revision>631</cp:revision>
  <cp:lastPrinted>2023-02-13T16:07:48Z</cp:lastPrinted>
  <dcterms:created xsi:type="dcterms:W3CDTF">2021-01-21T10:14:57Z</dcterms:created>
  <dcterms:modified xsi:type="dcterms:W3CDTF">2023-06-03T13:50:30Z</dcterms:modified>
</cp:coreProperties>
</file>